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5" r:id="rId4"/>
  </p:sldIdLst>
  <p:sldSz cx="12192000" cy="6858000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KJJPjQR0FCm6iKZQ/D6vBH9f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7317CE-5F2B-4D9A-A537-B91309DB4B63}">
  <a:tblStyle styleId="{597317CE-5F2B-4D9A-A537-B91309DB4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571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46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58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7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1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914402" y="518374"/>
            <a:ext cx="10654606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/>
              <a:buNone/>
            </a:pPr>
            <a:r>
              <a:rPr lang="en-US" dirty="0"/>
              <a:t>Internet and Web Technology Lab</a:t>
            </a:r>
            <a:br>
              <a:rPr lang="en-US" dirty="0"/>
            </a:br>
            <a:r>
              <a:rPr lang="en-US" dirty="0"/>
              <a:t>ICT- 2206</a:t>
            </a:r>
            <a:br>
              <a:rPr lang="en-US" dirty="0"/>
            </a:br>
            <a:r>
              <a:rPr lang="en-US" dirty="0"/>
              <a:t>Lecture - </a:t>
            </a:r>
            <a:r>
              <a:rPr lang="en-US" dirty="0" smtClean="0"/>
              <a:t>15</a:t>
            </a:r>
            <a:endParaRPr dirty="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589213" y="3953815"/>
            <a:ext cx="8915399" cy="194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Presented By: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Mehrin Anannya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Lecturer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Institute of Information Technology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Jahangirnagar University.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2592925" y="1360865"/>
            <a:ext cx="8915400" cy="525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algn="just"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Bootstrap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8877"/>
          <a:stretch/>
        </p:blipFill>
        <p:spPr>
          <a:xfrm>
            <a:off x="3284113" y="618186"/>
            <a:ext cx="7160653" cy="548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20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Wingdings</vt:lpstr>
      <vt:lpstr>Arial</vt:lpstr>
      <vt:lpstr>Century Gothic</vt:lpstr>
      <vt:lpstr>Noto Sans Symbols</vt:lpstr>
      <vt:lpstr>Wisp</vt:lpstr>
      <vt:lpstr>Internet and Web Technology Lab ICT- 2206 Lecture - 15</vt:lpstr>
      <vt:lpstr>Contents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 Lab ICT- 2206 Lecture - 4</dc:title>
  <dc:creator>HP</dc:creator>
  <cp:lastModifiedBy>HP</cp:lastModifiedBy>
  <cp:revision>57</cp:revision>
  <dcterms:created xsi:type="dcterms:W3CDTF">2021-08-05T12:08:08Z</dcterms:created>
  <dcterms:modified xsi:type="dcterms:W3CDTF">2022-01-10T13:52:55Z</dcterms:modified>
</cp:coreProperties>
</file>