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/>
    <p:restoredTop sz="94694"/>
  </p:normalViewPr>
  <p:slideViewPr>
    <p:cSldViewPr snapToGrid="0">
      <p:cViewPr varScale="1">
        <p:scale>
          <a:sx n="108" d="100"/>
          <a:sy n="108" d="100"/>
        </p:scale>
        <p:origin x="2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C6165-3AAA-9447-9FF2-6AC958154AC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2122F-E4AE-3240-9227-0A3E03700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5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432E5-7A51-55F0-50CC-0AF89D97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6848" y="793478"/>
            <a:ext cx="2441129" cy="874482"/>
          </a:xfrm>
        </p:spPr>
        <p:txBody>
          <a:bodyPr anchor="b">
            <a:normAutofit/>
          </a:bodyPr>
          <a:lstStyle/>
          <a:p>
            <a:r>
              <a:rPr lang="en-US" sz="23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is RAG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164A1-2CE3-C763-896E-7A938D50A473}"/>
              </a:ext>
            </a:extLst>
          </p:cNvPr>
          <p:cNvSpPr txBox="1"/>
          <p:nvPr/>
        </p:nvSpPr>
        <p:spPr>
          <a:xfrm>
            <a:off x="2711669" y="2105201"/>
            <a:ext cx="5381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Rag is retrieval Augmentation Generation.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Rag is used to query custom document which was not part of LLM Training.</a:t>
            </a:r>
          </a:p>
        </p:txBody>
      </p:sp>
    </p:spTree>
    <p:extLst>
      <p:ext uri="{BB962C8B-B14F-4D97-AF65-F5344CB8AC3E}">
        <p14:creationId xmlns:p14="http://schemas.microsoft.com/office/powerpoint/2010/main" val="383682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432E5-7A51-55F0-50CC-0AF89D97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1794" y="1101254"/>
            <a:ext cx="5376785" cy="546048"/>
          </a:xfrm>
        </p:spPr>
        <p:txBody>
          <a:bodyPr anchor="b">
            <a:noAutofit/>
          </a:bodyPr>
          <a:lstStyle/>
          <a:p>
            <a:r>
              <a:rPr lang="en-US" sz="2300" dirty="0">
                <a:solidFill>
                  <a:srgbClr val="00B0F0"/>
                </a:solidFill>
              </a:rPr>
              <a:t>Types of LLM Training or Data Feed.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6BDBEA-0383-B106-A44A-CCC0D3ED59D1}"/>
              </a:ext>
            </a:extLst>
          </p:cNvPr>
          <p:cNvSpPr txBox="1"/>
          <p:nvPr/>
        </p:nvSpPr>
        <p:spPr>
          <a:xfrm>
            <a:off x="3405351" y="2275800"/>
            <a:ext cx="56290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LLM Training with Large Corpus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fine tuning with Lora or </a:t>
            </a:r>
            <a:r>
              <a:rPr lang="en-US" dirty="0" err="1"/>
              <a:t>Qlora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shot and few shot prompt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RAG for using custom documents, which was not part of LLM Training.</a:t>
            </a:r>
          </a:p>
        </p:txBody>
      </p:sp>
    </p:spTree>
    <p:extLst>
      <p:ext uri="{BB962C8B-B14F-4D97-AF65-F5344CB8AC3E}">
        <p14:creationId xmlns:p14="http://schemas.microsoft.com/office/powerpoint/2010/main" val="38462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432E5-7A51-55F0-50CC-0AF89D97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9021" y="802398"/>
            <a:ext cx="4824248" cy="903890"/>
          </a:xfrm>
        </p:spPr>
        <p:txBody>
          <a:bodyPr anchor="b">
            <a:normAutofit/>
          </a:bodyPr>
          <a:lstStyle/>
          <a:p>
            <a:r>
              <a:rPr lang="en-US" sz="2300" dirty="0">
                <a:solidFill>
                  <a:srgbClr val="00B0F0"/>
                </a:solidFill>
              </a:rPr>
              <a:t>Cost of training in ascending order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3F7CFD-55F5-B3A5-FD40-4AF0878850D3}"/>
              </a:ext>
            </a:extLst>
          </p:cNvPr>
          <p:cNvSpPr txBox="1"/>
          <p:nvPr/>
        </p:nvSpPr>
        <p:spPr>
          <a:xfrm>
            <a:off x="3268717" y="2413336"/>
            <a:ext cx="51395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Prompt training like one shot and few shot(No cost to least cost)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Finetuning with Lora and </a:t>
            </a:r>
            <a:r>
              <a:rPr lang="en-US" dirty="0" err="1"/>
              <a:t>Qlora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LLM training with Large Corpus of Data(Costliest)</a:t>
            </a:r>
          </a:p>
        </p:txBody>
      </p:sp>
    </p:spTree>
    <p:extLst>
      <p:ext uri="{BB962C8B-B14F-4D97-AF65-F5344CB8AC3E}">
        <p14:creationId xmlns:p14="http://schemas.microsoft.com/office/powerpoint/2010/main" val="396277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432E5-7A51-55F0-50CC-0AF89D97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3787" y="945513"/>
            <a:ext cx="5538951" cy="445756"/>
          </a:xfrm>
        </p:spPr>
        <p:txBody>
          <a:bodyPr anchor="b">
            <a:noAutofit/>
          </a:bodyPr>
          <a:lstStyle/>
          <a:p>
            <a:r>
              <a:rPr lang="en-US" sz="2300" dirty="0">
                <a:solidFill>
                  <a:srgbClr val="00B0F0"/>
                </a:solidFill>
              </a:rPr>
              <a:t>How to choose between Rag and Lora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0C9414-EAB8-B2C6-03C1-19796A513E04}"/>
              </a:ext>
            </a:extLst>
          </p:cNvPr>
          <p:cNvSpPr txBox="1"/>
          <p:nvPr/>
        </p:nvSpPr>
        <p:spPr>
          <a:xfrm>
            <a:off x="3657600" y="1965434"/>
            <a:ext cx="48452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data is not present in LLM but can be added and if the data is unchanging then choose Lora.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data is always changing or could be different in different scenarios or customer then choose RAG.</a:t>
            </a:r>
          </a:p>
        </p:txBody>
      </p:sp>
    </p:spTree>
    <p:extLst>
      <p:ext uri="{BB962C8B-B14F-4D97-AF65-F5344CB8AC3E}">
        <p14:creationId xmlns:p14="http://schemas.microsoft.com/office/powerpoint/2010/main" val="337209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432E5-7A51-55F0-50CC-0AF89D97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3371" y="756263"/>
            <a:ext cx="4088525" cy="419479"/>
          </a:xfrm>
        </p:spPr>
        <p:txBody>
          <a:bodyPr anchor="b">
            <a:noAutofit/>
          </a:bodyPr>
          <a:lstStyle/>
          <a:p>
            <a:r>
              <a:rPr lang="en-US" sz="2300" dirty="0">
                <a:solidFill>
                  <a:srgbClr val="00B0F0"/>
                </a:solidFill>
              </a:rPr>
              <a:t>Basic building blocks of RAG.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2EF24-8A01-B53A-D9F6-9FC58A725F86}"/>
              </a:ext>
            </a:extLst>
          </p:cNvPr>
          <p:cNvSpPr txBox="1"/>
          <p:nvPr/>
        </p:nvSpPr>
        <p:spPr>
          <a:xfrm>
            <a:off x="3423371" y="1374278"/>
            <a:ext cx="594885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the document from PDF, docx, </a:t>
            </a:r>
            <a:r>
              <a:rPr lang="en-US" sz="1600" dirty="0" err="1"/>
              <a:t>etc</a:t>
            </a:r>
            <a:r>
              <a:rPr lang="en-US" sz="1600" dirty="0"/>
              <a:t> to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Split the converted text into chunk called as chunking.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the embeddings(or weights in simpler terms)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Store the embeddings of documents in Vector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Get a query from the user to 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an embedding of the user 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 a similarity search of user search embedding with the document embedding and get those similar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Feed those similar data to LLM.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LLM will give the final output as it has now the knowledge of the custom documents.</a:t>
            </a:r>
          </a:p>
        </p:txBody>
      </p:sp>
    </p:spTree>
    <p:extLst>
      <p:ext uri="{BB962C8B-B14F-4D97-AF65-F5344CB8AC3E}">
        <p14:creationId xmlns:p14="http://schemas.microsoft.com/office/powerpoint/2010/main" val="302491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432E5-7A51-55F0-50CC-0AF89D97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94234" y="998152"/>
            <a:ext cx="2953407" cy="525847"/>
          </a:xfrm>
        </p:spPr>
        <p:txBody>
          <a:bodyPr anchor="b">
            <a:normAutofit/>
          </a:bodyPr>
          <a:lstStyle/>
          <a:p>
            <a:r>
              <a:rPr lang="en-US" sz="2300" dirty="0">
                <a:solidFill>
                  <a:srgbClr val="00B0F0"/>
                </a:solidFill>
              </a:rPr>
              <a:t>Tools Used for RAG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625FF7-D31D-DBFE-5A1F-B704946C9DFE}"/>
              </a:ext>
            </a:extLst>
          </p:cNvPr>
          <p:cNvSpPr txBox="1"/>
          <p:nvPr/>
        </p:nvSpPr>
        <p:spPr>
          <a:xfrm>
            <a:off x="3878317" y="1923392"/>
            <a:ext cx="45509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PDF reader like </a:t>
            </a:r>
            <a:r>
              <a:rPr lang="en-US" dirty="0" err="1"/>
              <a:t>pypdf</a:t>
            </a:r>
            <a:r>
              <a:rPr lang="en-US" dirty="0"/>
              <a:t>, </a:t>
            </a:r>
            <a:r>
              <a:rPr lang="en-US" dirty="0" err="1"/>
              <a:t>pdfMiner</a:t>
            </a:r>
            <a:r>
              <a:rPr lang="en-US" dirty="0"/>
              <a:t>, slate, </a:t>
            </a:r>
            <a:r>
              <a:rPr lang="en-US" dirty="0" err="1"/>
              <a:t>PyMuPDF</a:t>
            </a:r>
            <a:r>
              <a:rPr lang="en-US" dirty="0"/>
              <a:t>(Fitz) or doc reader.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reader which can convert the documents to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Vector database like FAISS, </a:t>
            </a:r>
            <a:r>
              <a:rPr lang="en-US" dirty="0" err="1"/>
              <a:t>Chromadb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, </a:t>
            </a:r>
            <a:r>
              <a:rPr lang="en-US" dirty="0" err="1"/>
              <a:t>Singlestore</a:t>
            </a:r>
            <a:r>
              <a:rPr lang="en-US" dirty="0"/>
              <a:t>, Pinecone, </a:t>
            </a:r>
            <a:r>
              <a:rPr lang="en-US" dirty="0" err="1"/>
              <a:t>Weaviate</a:t>
            </a:r>
            <a:r>
              <a:rPr lang="en-US" dirty="0"/>
              <a:t> and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LLM toot chain like llama index or </a:t>
            </a:r>
            <a:r>
              <a:rPr lang="en-US" dirty="0" err="1"/>
              <a:t>Langchain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LLM Models like </a:t>
            </a:r>
            <a:r>
              <a:rPr lang="en-US" dirty="0" err="1"/>
              <a:t>openAI</a:t>
            </a:r>
            <a:r>
              <a:rPr lang="en-US" dirty="0"/>
              <a:t>, llama, Mistral, </a:t>
            </a:r>
            <a:r>
              <a:rPr lang="en-US" dirty="0" err="1"/>
              <a:t>gemini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973733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432E5-7A51-55F0-50CC-0AF89D97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0169" y="568049"/>
            <a:ext cx="6898838" cy="806229"/>
          </a:xfrm>
        </p:spPr>
        <p:txBody>
          <a:bodyPr anchor="b">
            <a:noAutofit/>
          </a:bodyPr>
          <a:lstStyle/>
          <a:p>
            <a:r>
              <a:rPr lang="en-US" sz="2300" dirty="0">
                <a:solidFill>
                  <a:srgbClr val="00B0F0"/>
                </a:solidFill>
              </a:rPr>
              <a:t>Some Famous algorithm for Vector similarity search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02F539-EF7B-6B73-CD21-05182A9FB65A}"/>
              </a:ext>
            </a:extLst>
          </p:cNvPr>
          <p:cNvSpPr txBox="1"/>
          <p:nvPr/>
        </p:nvSpPr>
        <p:spPr>
          <a:xfrm>
            <a:off x="3163614" y="1839311"/>
            <a:ext cx="6369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Euclidean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Cosine Similarity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Locality-Sensitive Hashing (LSH)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….Many More</a:t>
            </a:r>
          </a:p>
        </p:txBody>
      </p:sp>
    </p:spTree>
    <p:extLst>
      <p:ext uri="{BB962C8B-B14F-4D97-AF65-F5344CB8AC3E}">
        <p14:creationId xmlns:p14="http://schemas.microsoft.com/office/powerpoint/2010/main" val="319367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432E5-7A51-55F0-50CC-0AF89D97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8733" y="790789"/>
            <a:ext cx="2398816" cy="1166977"/>
          </a:xfrm>
        </p:spPr>
        <p:txBody>
          <a:bodyPr anchor="b">
            <a:normAutofit/>
          </a:bodyPr>
          <a:lstStyle/>
          <a:p>
            <a:r>
              <a:rPr lang="en-US" sz="2300" dirty="0">
                <a:solidFill>
                  <a:srgbClr val="00B0F0"/>
                </a:solidFill>
              </a:rPr>
              <a:t>RAG pipeline</a:t>
            </a:r>
          </a:p>
          <a:p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36275402-DB0B-BA5F-36B1-615D14CA4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8733" y="2105201"/>
            <a:ext cx="7772400" cy="444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82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41B7737-E3D8-47F4-8B54-7529C7A83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A17B2-9670-43B8-BE40-4682F8D29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25000"/>
                  <a:alpha val="10000"/>
                </a:schemeClr>
              </a:gs>
              <a:gs pos="0">
                <a:schemeClr val="bg2">
                  <a:lumMod val="75000"/>
                  <a:lumOff val="25000"/>
                  <a:alpha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0B230-846B-4625-A8CA-D35FEBA7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85CF21-0594-48C0-9F3E-254D6BCE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E939A-6A69-42AE-8471-3AD3A74AD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542" y="0"/>
            <a:ext cx="11236326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432E5-7A51-55F0-50CC-0AF89D97C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8667" y="1766228"/>
            <a:ext cx="5832531" cy="2175152"/>
          </a:xfrm>
        </p:spPr>
        <p:txBody>
          <a:bodyPr anchor="b">
            <a:normAutofit/>
          </a:bodyPr>
          <a:lstStyle/>
          <a:p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B5529D-5CAA-4BF2-B5C9-34705E766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59909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F793961F-503F-434A-880A-EA44EB427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11092" y="1134409"/>
            <a:ext cx="239869" cy="239869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13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325</TotalTime>
  <Words>351</Words>
  <Application>Microsoft Macintosh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Khan, Shakil</dc:creator>
  <cp:lastModifiedBy>Khan, Shakil</cp:lastModifiedBy>
  <cp:revision>15</cp:revision>
  <dcterms:created xsi:type="dcterms:W3CDTF">2024-06-28T18:54:01Z</dcterms:created>
  <dcterms:modified xsi:type="dcterms:W3CDTF">2024-07-13T03:29:24Z</dcterms:modified>
</cp:coreProperties>
</file>