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3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jjDKlBiT77Ukh/+6VW5IhmM868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D5EACB2-C311-47DB-B53D-74217918CFCE}">
  <a:tblStyle styleId="{3D5EACB2-C311-47DB-B53D-74217918CFCE}" styleName="Table_0">
    <a:wholeTbl>
      <a:tcTxStyle b="off" i="off">
        <a:font>
          <a:latin typeface="Tenorite"/>
          <a:ea typeface="Tenorite"/>
          <a:cs typeface="Tenorite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BFAF9"/>
          </a:solidFill>
        </a:fill>
      </a:tcStyle>
    </a:wholeTbl>
    <a:band1H>
      <a:tcTxStyle b="off" i="off"/>
      <a:tcStyle>
        <a:fill>
          <a:solidFill>
            <a:srgbClr val="F6F5F3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F6F5F3"/>
          </a:solidFill>
        </a:fill>
      </a:tcStyle>
    </a:band1V>
    <a:band2V>
      <a:tcTxStyle b="off" i="off"/>
    </a:band2V>
    <a:lastCol>
      <a:tcTxStyle b="on" i="off">
        <a:font>
          <a:latin typeface="Tenorite"/>
          <a:ea typeface="Tenorite"/>
          <a:cs typeface="Tenorite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enorite"/>
          <a:ea typeface="Tenorite"/>
          <a:cs typeface="Tenorite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enorite"/>
          <a:ea typeface="Tenorite"/>
          <a:cs typeface="Tenorite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Tenorite"/>
          <a:ea typeface="Tenorite"/>
          <a:cs typeface="Tenorite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A9E35183-C01B-4EBE-9A1C-FFA4C82942F0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3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5" name="Google Shape;38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3" name="Google Shape;39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1" name="Google Shape;40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c3135ae0f1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g1c3135ae0f1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0" name="Google Shape;410;g1c3135ae0f1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c31db4edc5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7" name="Google Shape;417;g1c31db4edc5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4" name="Google Shape;42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ac5bf7dc1b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3" name="Google Shape;433;g1ac5bf7dc1b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4" name="Google Shape;3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3" name="Google Shape;3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7" name="Google Shape;34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c31d0aa201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7" name="Google Shape;357;g1c31d0aa201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4" name="Google Shape;36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3" name="Google Shape;37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title"/>
          </p:nvPr>
        </p:nvSpPr>
        <p:spPr>
          <a:xfrm>
            <a:off x="54768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body"/>
          </p:nvPr>
        </p:nvSpPr>
        <p:spPr>
          <a:xfrm>
            <a:off x="5476875" y="3682546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18" name="Google Shape;18;p14"/>
          <p:cNvCxnSpPr/>
          <p:nvPr/>
        </p:nvCxnSpPr>
        <p:spPr>
          <a:xfrm rot="10800000">
            <a:off x="0" y="876300"/>
            <a:ext cx="4762500" cy="16287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" name="Google Shape;19;p14"/>
          <p:cNvCxnSpPr/>
          <p:nvPr/>
        </p:nvCxnSpPr>
        <p:spPr>
          <a:xfrm rot="10800000">
            <a:off x="2638425" y="0"/>
            <a:ext cx="2124076" cy="51863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2 Column">
  <p:cSld name="Content 2 Column"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" type="body"/>
          </p:nvPr>
        </p:nvSpPr>
        <p:spPr>
          <a:xfrm>
            <a:off x="1485900" y="2563123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3"/>
          <p:cNvSpPr txBox="1"/>
          <p:nvPr>
            <p:ph idx="2" type="body"/>
          </p:nvPr>
        </p:nvSpPr>
        <p:spPr>
          <a:xfrm>
            <a:off x="1485664" y="3070348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3" type="body"/>
          </p:nvPr>
        </p:nvSpPr>
        <p:spPr>
          <a:xfrm>
            <a:off x="6673004" y="2563123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4" type="body"/>
          </p:nvPr>
        </p:nvSpPr>
        <p:spPr>
          <a:xfrm>
            <a:off x="6673143" y="3070348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5" type="body"/>
          </p:nvPr>
        </p:nvSpPr>
        <p:spPr>
          <a:xfrm>
            <a:off x="1485899" y="4319431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23"/>
          <p:cNvSpPr txBox="1"/>
          <p:nvPr>
            <p:ph idx="6" type="body"/>
          </p:nvPr>
        </p:nvSpPr>
        <p:spPr>
          <a:xfrm>
            <a:off x="1486412" y="4826656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23"/>
          <p:cNvSpPr txBox="1"/>
          <p:nvPr>
            <p:ph idx="7" type="body"/>
          </p:nvPr>
        </p:nvSpPr>
        <p:spPr>
          <a:xfrm>
            <a:off x="6672630" y="4319431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8" type="body"/>
          </p:nvPr>
        </p:nvSpPr>
        <p:spPr>
          <a:xfrm>
            <a:off x="6673143" y="4826656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3" name="Google Shape;113;p23"/>
          <p:cNvCxnSpPr/>
          <p:nvPr/>
        </p:nvCxnSpPr>
        <p:spPr>
          <a:xfrm>
            <a:off x="8688388" y="0"/>
            <a:ext cx="3503612" cy="235295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4" name="Google Shape;114;p23"/>
          <p:cNvCxnSpPr/>
          <p:nvPr/>
        </p:nvCxnSpPr>
        <p:spPr>
          <a:xfrm>
            <a:off x="9720943" y="0"/>
            <a:ext cx="2471057" cy="269903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>
  <p:cSld name="Section Break"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ctrTitle"/>
          </p:nvPr>
        </p:nvSpPr>
        <p:spPr>
          <a:xfrm>
            <a:off x="6991350" y="2571235"/>
            <a:ext cx="4179570" cy="171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7" name="Google Shape;11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28675"/>
            <a:ext cx="5876925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5816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5"/>
          <p:cNvSpPr txBox="1"/>
          <p:nvPr>
            <p:ph type="title"/>
          </p:nvPr>
        </p:nvSpPr>
        <p:spPr>
          <a:xfrm>
            <a:off x="5920169" y="1152771"/>
            <a:ext cx="5431971" cy="84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1" name="Google Shape;121;p25"/>
          <p:cNvCxnSpPr/>
          <p:nvPr/>
        </p:nvCxnSpPr>
        <p:spPr>
          <a:xfrm flipH="1" rot="10800000">
            <a:off x="2209800" y="0"/>
            <a:ext cx="243840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2" name="Google Shape;122;p25"/>
          <p:cNvSpPr txBox="1"/>
          <p:nvPr>
            <p:ph idx="1" type="body"/>
          </p:nvPr>
        </p:nvSpPr>
        <p:spPr>
          <a:xfrm>
            <a:off x="5922254" y="2469515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25"/>
          <p:cNvSpPr txBox="1"/>
          <p:nvPr>
            <p:ph idx="2" type="body"/>
          </p:nvPr>
        </p:nvSpPr>
        <p:spPr>
          <a:xfrm>
            <a:off x="5921828" y="2798940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3" type="body"/>
          </p:nvPr>
        </p:nvSpPr>
        <p:spPr>
          <a:xfrm>
            <a:off x="5922254" y="3569311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4" type="body"/>
          </p:nvPr>
        </p:nvSpPr>
        <p:spPr>
          <a:xfrm>
            <a:off x="5921828" y="3898736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5" type="body"/>
          </p:nvPr>
        </p:nvSpPr>
        <p:spPr>
          <a:xfrm>
            <a:off x="5922254" y="4669107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6" type="body"/>
          </p:nvPr>
        </p:nvSpPr>
        <p:spPr>
          <a:xfrm>
            <a:off x="5921828" y="4998532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5919680" y="6356350"/>
            <a:ext cx="9475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7161955" y="6356350"/>
            <a:ext cx="32439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10700656" y="6356350"/>
            <a:ext cx="6531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">
  <p:cSld name="Three Content"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1243104" y="2776936"/>
            <a:ext cx="288247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4" name="Google Shape;134;p26"/>
          <p:cNvSpPr txBox="1"/>
          <p:nvPr>
            <p:ph idx="2" type="body"/>
          </p:nvPr>
        </p:nvSpPr>
        <p:spPr>
          <a:xfrm>
            <a:off x="1243104" y="3834606"/>
            <a:ext cx="2882475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3" type="body"/>
          </p:nvPr>
        </p:nvSpPr>
        <p:spPr>
          <a:xfrm>
            <a:off x="4647665" y="2776936"/>
            <a:ext cx="28966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6" name="Google Shape;136;p26"/>
          <p:cNvSpPr txBox="1"/>
          <p:nvPr>
            <p:ph idx="4" type="body"/>
          </p:nvPr>
        </p:nvSpPr>
        <p:spPr>
          <a:xfrm>
            <a:off x="4647665" y="3834606"/>
            <a:ext cx="2896671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37" name="Google Shape;137;p26"/>
          <p:cNvCxnSpPr/>
          <p:nvPr/>
        </p:nvCxnSpPr>
        <p:spPr>
          <a:xfrm flipH="1">
            <a:off x="0" y="0"/>
            <a:ext cx="1238250" cy="31051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8" name="Google Shape;138;p26"/>
          <p:cNvCxnSpPr/>
          <p:nvPr/>
        </p:nvCxnSpPr>
        <p:spPr>
          <a:xfrm flipH="1">
            <a:off x="0" y="0"/>
            <a:ext cx="2238376" cy="247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9" name="Google Shape;139;p26"/>
          <p:cNvSpPr txBox="1"/>
          <p:nvPr>
            <p:ph idx="5" type="body"/>
          </p:nvPr>
        </p:nvSpPr>
        <p:spPr>
          <a:xfrm>
            <a:off x="8066421" y="2776936"/>
            <a:ext cx="288247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0" name="Google Shape;140;p26"/>
          <p:cNvSpPr txBox="1"/>
          <p:nvPr>
            <p:ph idx="6" type="body"/>
          </p:nvPr>
        </p:nvSpPr>
        <p:spPr>
          <a:xfrm>
            <a:off x="8066421" y="3834606"/>
            <a:ext cx="2882475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 Content">
  <p:cSld name="3  Content">
    <p:bg>
      <p:bgPr>
        <a:solidFill>
          <a:schemeClr val="dk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6" name="Google Shape;146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65141" y="2358007"/>
            <a:ext cx="2438400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625" y="2531837"/>
            <a:ext cx="219075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45608" y="2421056"/>
            <a:ext cx="23241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2063855" y="3064615"/>
            <a:ext cx="12409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0" name="Google Shape;150;p27"/>
          <p:cNvSpPr txBox="1"/>
          <p:nvPr>
            <p:ph idx="2" type="body"/>
          </p:nvPr>
        </p:nvSpPr>
        <p:spPr>
          <a:xfrm>
            <a:off x="5475514" y="3064615"/>
            <a:ext cx="12409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1" name="Google Shape;151;p27"/>
          <p:cNvSpPr txBox="1"/>
          <p:nvPr>
            <p:ph idx="3" type="body"/>
          </p:nvPr>
        </p:nvSpPr>
        <p:spPr>
          <a:xfrm>
            <a:off x="8887174" y="3064615"/>
            <a:ext cx="12409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2" name="Google Shape;152;p27"/>
          <p:cNvSpPr txBox="1"/>
          <p:nvPr>
            <p:ph idx="4" type="body"/>
          </p:nvPr>
        </p:nvSpPr>
        <p:spPr>
          <a:xfrm>
            <a:off x="1129698" y="4824188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27"/>
          <p:cNvSpPr txBox="1"/>
          <p:nvPr>
            <p:ph idx="5" type="body"/>
          </p:nvPr>
        </p:nvSpPr>
        <p:spPr>
          <a:xfrm>
            <a:off x="1129698" y="5280763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27"/>
          <p:cNvSpPr txBox="1"/>
          <p:nvPr>
            <p:ph idx="6" type="body"/>
          </p:nvPr>
        </p:nvSpPr>
        <p:spPr>
          <a:xfrm>
            <a:off x="4526261" y="4824188"/>
            <a:ext cx="3139479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27"/>
          <p:cNvSpPr txBox="1"/>
          <p:nvPr>
            <p:ph idx="7" type="body"/>
          </p:nvPr>
        </p:nvSpPr>
        <p:spPr>
          <a:xfrm>
            <a:off x="4526261" y="5280763"/>
            <a:ext cx="3139479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27"/>
          <p:cNvSpPr txBox="1"/>
          <p:nvPr>
            <p:ph idx="8" type="body"/>
          </p:nvPr>
        </p:nvSpPr>
        <p:spPr>
          <a:xfrm>
            <a:off x="7938210" y="4824188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27"/>
          <p:cNvSpPr txBox="1"/>
          <p:nvPr>
            <p:ph idx="9" type="body"/>
          </p:nvPr>
        </p:nvSpPr>
        <p:spPr>
          <a:xfrm>
            <a:off x="7938210" y="5280763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Conten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8"/>
          <p:cNvPicPr preferRelativeResize="0"/>
          <p:nvPr/>
        </p:nvPicPr>
        <p:blipFill rotWithShape="1">
          <a:blip r:embed="rId2">
            <a:alphaModFix/>
          </a:blip>
          <a:srcRect b="23070" l="0" r="41824" t="18301"/>
          <a:stretch/>
        </p:blipFill>
        <p:spPr>
          <a:xfrm flipH="1">
            <a:off x="0" y="0"/>
            <a:ext cx="5441888" cy="6858000"/>
          </a:xfrm>
          <a:custGeom>
            <a:rect b="b" l="l" r="r" t="t"/>
            <a:pathLst>
              <a:path extrusionOk="0" h="6858000" w="5441888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63" name="Google Shape;163;p28"/>
          <p:cNvSpPr txBox="1"/>
          <p:nvPr>
            <p:ph type="title"/>
          </p:nvPr>
        </p:nvSpPr>
        <p:spPr>
          <a:xfrm>
            <a:off x="5920169" y="1152771"/>
            <a:ext cx="5431971" cy="84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5922254" y="2469515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28"/>
          <p:cNvSpPr txBox="1"/>
          <p:nvPr>
            <p:ph idx="2" type="body"/>
          </p:nvPr>
        </p:nvSpPr>
        <p:spPr>
          <a:xfrm>
            <a:off x="5921828" y="2798940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28"/>
          <p:cNvSpPr txBox="1"/>
          <p:nvPr>
            <p:ph idx="3" type="body"/>
          </p:nvPr>
        </p:nvSpPr>
        <p:spPr>
          <a:xfrm>
            <a:off x="5922254" y="3569311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28"/>
          <p:cNvSpPr txBox="1"/>
          <p:nvPr>
            <p:ph idx="4" type="body"/>
          </p:nvPr>
        </p:nvSpPr>
        <p:spPr>
          <a:xfrm>
            <a:off x="5921828" y="3898736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28"/>
          <p:cNvSpPr txBox="1"/>
          <p:nvPr>
            <p:ph idx="5" type="body"/>
          </p:nvPr>
        </p:nvSpPr>
        <p:spPr>
          <a:xfrm>
            <a:off x="5922254" y="4669107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28"/>
          <p:cNvSpPr txBox="1"/>
          <p:nvPr>
            <p:ph idx="6" type="body"/>
          </p:nvPr>
        </p:nvSpPr>
        <p:spPr>
          <a:xfrm>
            <a:off x="5921828" y="4998532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2">
  <p:cSld name="Timeline 2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/>
          <p:nvPr/>
        </p:nvSpPr>
        <p:spPr>
          <a:xfrm>
            <a:off x="0" y="3057683"/>
            <a:ext cx="12191998" cy="20101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914399" y="3354712"/>
            <a:ext cx="7315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29"/>
          <p:cNvSpPr txBox="1"/>
          <p:nvPr>
            <p:ph idx="2" type="body"/>
          </p:nvPr>
        </p:nvSpPr>
        <p:spPr>
          <a:xfrm>
            <a:off x="19659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29"/>
          <p:cNvSpPr txBox="1"/>
          <p:nvPr>
            <p:ph idx="3" type="body"/>
          </p:nvPr>
        </p:nvSpPr>
        <p:spPr>
          <a:xfrm>
            <a:off x="275388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29"/>
          <p:cNvSpPr txBox="1"/>
          <p:nvPr>
            <p:ph idx="4" type="body"/>
          </p:nvPr>
        </p:nvSpPr>
        <p:spPr>
          <a:xfrm>
            <a:off x="354180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29"/>
          <p:cNvSpPr txBox="1"/>
          <p:nvPr>
            <p:ph idx="5" type="body"/>
          </p:nvPr>
        </p:nvSpPr>
        <p:spPr>
          <a:xfrm>
            <a:off x="432972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29"/>
          <p:cNvSpPr txBox="1"/>
          <p:nvPr>
            <p:ph idx="6" type="body"/>
          </p:nvPr>
        </p:nvSpPr>
        <p:spPr>
          <a:xfrm>
            <a:off x="511764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29"/>
          <p:cNvSpPr txBox="1"/>
          <p:nvPr>
            <p:ph idx="7" type="body"/>
          </p:nvPr>
        </p:nvSpPr>
        <p:spPr>
          <a:xfrm>
            <a:off x="59055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29"/>
          <p:cNvSpPr txBox="1"/>
          <p:nvPr>
            <p:ph idx="8" type="body"/>
          </p:nvPr>
        </p:nvSpPr>
        <p:spPr>
          <a:xfrm>
            <a:off x="669348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29"/>
          <p:cNvSpPr txBox="1"/>
          <p:nvPr>
            <p:ph idx="9" type="body"/>
          </p:nvPr>
        </p:nvSpPr>
        <p:spPr>
          <a:xfrm>
            <a:off x="748140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29"/>
          <p:cNvSpPr txBox="1"/>
          <p:nvPr>
            <p:ph idx="13" type="body"/>
          </p:nvPr>
        </p:nvSpPr>
        <p:spPr>
          <a:xfrm>
            <a:off x="826932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29"/>
          <p:cNvSpPr txBox="1"/>
          <p:nvPr>
            <p:ph idx="14" type="body"/>
          </p:nvPr>
        </p:nvSpPr>
        <p:spPr>
          <a:xfrm>
            <a:off x="905724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29"/>
          <p:cNvSpPr txBox="1"/>
          <p:nvPr>
            <p:ph idx="15" type="body"/>
          </p:nvPr>
        </p:nvSpPr>
        <p:spPr>
          <a:xfrm>
            <a:off x="98451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29"/>
          <p:cNvSpPr txBox="1"/>
          <p:nvPr>
            <p:ph idx="16" type="body"/>
          </p:nvPr>
        </p:nvSpPr>
        <p:spPr>
          <a:xfrm>
            <a:off x="10633085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29"/>
          <p:cNvSpPr txBox="1"/>
          <p:nvPr>
            <p:ph idx="17" type="body"/>
          </p:nvPr>
        </p:nvSpPr>
        <p:spPr>
          <a:xfrm>
            <a:off x="914400" y="4292468"/>
            <a:ext cx="7315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" name="Google Shape;190;p29"/>
          <p:cNvSpPr txBox="1"/>
          <p:nvPr>
            <p:ph idx="18" type="body"/>
          </p:nvPr>
        </p:nvSpPr>
        <p:spPr>
          <a:xfrm>
            <a:off x="1969915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29"/>
          <p:cNvSpPr txBox="1"/>
          <p:nvPr>
            <p:ph idx="19" type="body"/>
          </p:nvPr>
        </p:nvSpPr>
        <p:spPr>
          <a:xfrm>
            <a:off x="2757602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29"/>
          <p:cNvSpPr txBox="1"/>
          <p:nvPr>
            <p:ph idx="20" type="body"/>
          </p:nvPr>
        </p:nvSpPr>
        <p:spPr>
          <a:xfrm>
            <a:off x="3545289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29"/>
          <p:cNvSpPr txBox="1"/>
          <p:nvPr>
            <p:ph idx="21" type="body"/>
          </p:nvPr>
        </p:nvSpPr>
        <p:spPr>
          <a:xfrm>
            <a:off x="4332976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29"/>
          <p:cNvSpPr txBox="1"/>
          <p:nvPr>
            <p:ph idx="22" type="body"/>
          </p:nvPr>
        </p:nvSpPr>
        <p:spPr>
          <a:xfrm>
            <a:off x="5120663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29"/>
          <p:cNvSpPr txBox="1"/>
          <p:nvPr>
            <p:ph idx="23" type="body"/>
          </p:nvPr>
        </p:nvSpPr>
        <p:spPr>
          <a:xfrm>
            <a:off x="5908350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29"/>
          <p:cNvSpPr txBox="1"/>
          <p:nvPr>
            <p:ph idx="24" type="body"/>
          </p:nvPr>
        </p:nvSpPr>
        <p:spPr>
          <a:xfrm>
            <a:off x="6696037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29"/>
          <p:cNvSpPr txBox="1"/>
          <p:nvPr>
            <p:ph idx="25" type="body"/>
          </p:nvPr>
        </p:nvSpPr>
        <p:spPr>
          <a:xfrm>
            <a:off x="7483724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29"/>
          <p:cNvSpPr txBox="1"/>
          <p:nvPr>
            <p:ph idx="26" type="body"/>
          </p:nvPr>
        </p:nvSpPr>
        <p:spPr>
          <a:xfrm>
            <a:off x="8271411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29"/>
          <p:cNvSpPr txBox="1"/>
          <p:nvPr>
            <p:ph idx="27" type="body"/>
          </p:nvPr>
        </p:nvSpPr>
        <p:spPr>
          <a:xfrm>
            <a:off x="9059098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29"/>
          <p:cNvSpPr txBox="1"/>
          <p:nvPr>
            <p:ph idx="28" type="body"/>
          </p:nvPr>
        </p:nvSpPr>
        <p:spPr>
          <a:xfrm>
            <a:off x="9846785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29"/>
          <p:cNvSpPr txBox="1"/>
          <p:nvPr>
            <p:ph idx="29" type="body"/>
          </p:nvPr>
        </p:nvSpPr>
        <p:spPr>
          <a:xfrm>
            <a:off x="10634472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29"/>
          <p:cNvSpPr/>
          <p:nvPr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rt Art">
  <p:cSld name="Smart Art">
    <p:bg>
      <p:bgPr>
        <a:solidFill>
          <a:schemeClr val="lt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30"/>
          <p:cNvSpPr/>
          <p:nvPr>
            <p:ph idx="2" type="dgm"/>
          </p:nvPr>
        </p:nvSpPr>
        <p:spPr>
          <a:xfrm>
            <a:off x="838200" y="2139084"/>
            <a:ext cx="10515600" cy="369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9" name="Google Shape;209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11" name="Google Shape;211;p30"/>
          <p:cNvCxnSpPr/>
          <p:nvPr/>
        </p:nvCxnSpPr>
        <p:spPr>
          <a:xfrm flipH="1" rot="10800000">
            <a:off x="0" y="0"/>
            <a:ext cx="25908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2" name="Google Shape;212;p30"/>
          <p:cNvCxnSpPr/>
          <p:nvPr/>
        </p:nvCxnSpPr>
        <p:spPr>
          <a:xfrm flipH="1">
            <a:off x="0" y="0"/>
            <a:ext cx="704850" cy="102790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3" name="Google Shape;21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4 People">
  <p:cSld name="Team Slide 4 People">
    <p:bg>
      <p:bgPr>
        <a:solidFill>
          <a:schemeClr val="l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31"/>
          <p:cNvSpPr/>
          <p:nvPr>
            <p:ph idx="2" type="pic"/>
          </p:nvPr>
        </p:nvSpPr>
        <p:spPr>
          <a:xfrm>
            <a:off x="1487181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1311558" y="5084524"/>
            <a:ext cx="2196619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8" name="Google Shape;218;p31"/>
          <p:cNvSpPr txBox="1"/>
          <p:nvPr>
            <p:ph idx="3" type="body"/>
          </p:nvPr>
        </p:nvSpPr>
        <p:spPr>
          <a:xfrm>
            <a:off x="1487181" y="5464114"/>
            <a:ext cx="1845511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9" name="Google Shape;219;p31"/>
          <p:cNvSpPr/>
          <p:nvPr>
            <p:ph idx="4" type="pic"/>
          </p:nvPr>
        </p:nvSpPr>
        <p:spPr>
          <a:xfrm>
            <a:off x="3836914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0" name="Google Shape;220;p31"/>
          <p:cNvSpPr txBox="1"/>
          <p:nvPr>
            <p:ph idx="5" type="body"/>
          </p:nvPr>
        </p:nvSpPr>
        <p:spPr>
          <a:xfrm>
            <a:off x="3707607" y="5099206"/>
            <a:ext cx="2145049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1" name="Google Shape;221;p31"/>
          <p:cNvSpPr txBox="1"/>
          <p:nvPr>
            <p:ph idx="6" type="body"/>
          </p:nvPr>
        </p:nvSpPr>
        <p:spPr>
          <a:xfrm>
            <a:off x="3836913" y="5478796"/>
            <a:ext cx="1855949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2" name="Google Shape;222;p31"/>
          <p:cNvSpPr/>
          <p:nvPr>
            <p:ph idx="7" type="pic"/>
          </p:nvPr>
        </p:nvSpPr>
        <p:spPr>
          <a:xfrm>
            <a:off x="6327578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3" name="Google Shape;223;p31"/>
          <p:cNvSpPr txBox="1"/>
          <p:nvPr>
            <p:ph idx="8" type="body"/>
          </p:nvPr>
        </p:nvSpPr>
        <p:spPr>
          <a:xfrm>
            <a:off x="6198271" y="5099206"/>
            <a:ext cx="2132985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4" name="Google Shape;224;p31"/>
          <p:cNvSpPr txBox="1"/>
          <p:nvPr>
            <p:ph idx="9" type="body"/>
          </p:nvPr>
        </p:nvSpPr>
        <p:spPr>
          <a:xfrm>
            <a:off x="6327577" y="5478796"/>
            <a:ext cx="1845511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5" name="Google Shape;225;p31"/>
          <p:cNvSpPr/>
          <p:nvPr>
            <p:ph idx="13" type="pic"/>
          </p:nvPr>
        </p:nvSpPr>
        <p:spPr>
          <a:xfrm>
            <a:off x="8747458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6" name="Google Shape;226;p31"/>
          <p:cNvSpPr txBox="1"/>
          <p:nvPr>
            <p:ph idx="14" type="body"/>
          </p:nvPr>
        </p:nvSpPr>
        <p:spPr>
          <a:xfrm>
            <a:off x="8618152" y="5084524"/>
            <a:ext cx="2132984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7" name="Google Shape;227;p31"/>
          <p:cNvSpPr txBox="1"/>
          <p:nvPr>
            <p:ph idx="15" type="body"/>
          </p:nvPr>
        </p:nvSpPr>
        <p:spPr>
          <a:xfrm>
            <a:off x="8747458" y="5464114"/>
            <a:ext cx="184551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cxnSp>
        <p:nvCxnSpPr>
          <p:cNvPr id="228" name="Google Shape;228;p31"/>
          <p:cNvCxnSpPr/>
          <p:nvPr/>
        </p:nvCxnSpPr>
        <p:spPr>
          <a:xfrm rot="10800000">
            <a:off x="7334250" y="0"/>
            <a:ext cx="485775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9" name="Google Shape;229;p31"/>
          <p:cNvCxnSpPr/>
          <p:nvPr/>
        </p:nvCxnSpPr>
        <p:spPr>
          <a:xfrm>
            <a:off x="11487150" y="0"/>
            <a:ext cx="704850" cy="17240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0" name="Google Shape;230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93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8 People">
  <p:cSld name="Team Slide 8 People">
    <p:bg>
      <p:bgPr>
        <a:solidFill>
          <a:schemeClr val="dk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32"/>
          <p:cNvSpPr/>
          <p:nvPr>
            <p:ph idx="2" type="pic"/>
          </p:nvPr>
        </p:nvSpPr>
        <p:spPr>
          <a:xfrm>
            <a:off x="1877176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6" name="Google Shape;236;p32"/>
          <p:cNvSpPr txBox="1"/>
          <p:nvPr>
            <p:ph idx="1" type="body"/>
          </p:nvPr>
        </p:nvSpPr>
        <p:spPr>
          <a:xfrm>
            <a:off x="1500168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7" name="Google Shape;237;p32"/>
          <p:cNvSpPr txBox="1"/>
          <p:nvPr>
            <p:ph idx="3" type="body"/>
          </p:nvPr>
        </p:nvSpPr>
        <p:spPr>
          <a:xfrm>
            <a:off x="1390120" y="3782039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8" name="Google Shape;238;p32"/>
          <p:cNvSpPr/>
          <p:nvPr>
            <p:ph idx="4" type="pic"/>
          </p:nvPr>
        </p:nvSpPr>
        <p:spPr>
          <a:xfrm>
            <a:off x="4226270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9" name="Google Shape;239;p32"/>
          <p:cNvSpPr txBox="1"/>
          <p:nvPr>
            <p:ph idx="5" type="body"/>
          </p:nvPr>
        </p:nvSpPr>
        <p:spPr>
          <a:xfrm>
            <a:off x="3849262" y="3669060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0" name="Google Shape;240;p32"/>
          <p:cNvSpPr txBox="1"/>
          <p:nvPr>
            <p:ph idx="6" type="body"/>
          </p:nvPr>
        </p:nvSpPr>
        <p:spPr>
          <a:xfrm>
            <a:off x="3739214" y="3796721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1" name="Google Shape;241;p32"/>
          <p:cNvSpPr/>
          <p:nvPr>
            <p:ph idx="7" type="pic"/>
          </p:nvPr>
        </p:nvSpPr>
        <p:spPr>
          <a:xfrm>
            <a:off x="671693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42" name="Google Shape;242;p32"/>
          <p:cNvSpPr txBox="1"/>
          <p:nvPr>
            <p:ph idx="8" type="body"/>
          </p:nvPr>
        </p:nvSpPr>
        <p:spPr>
          <a:xfrm>
            <a:off x="6339926" y="3669060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3" name="Google Shape;243;p32"/>
          <p:cNvSpPr txBox="1"/>
          <p:nvPr>
            <p:ph idx="9" type="body"/>
          </p:nvPr>
        </p:nvSpPr>
        <p:spPr>
          <a:xfrm>
            <a:off x="6217963" y="3796721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4" name="Google Shape;244;p32"/>
          <p:cNvSpPr/>
          <p:nvPr>
            <p:ph idx="13" type="pic"/>
          </p:nvPr>
        </p:nvSpPr>
        <p:spPr>
          <a:xfrm>
            <a:off x="913681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45" name="Google Shape;245;p32"/>
          <p:cNvSpPr txBox="1"/>
          <p:nvPr>
            <p:ph idx="14" type="body"/>
          </p:nvPr>
        </p:nvSpPr>
        <p:spPr>
          <a:xfrm>
            <a:off x="8759806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6" name="Google Shape;246;p32"/>
          <p:cNvSpPr txBox="1"/>
          <p:nvPr>
            <p:ph idx="15" type="body"/>
          </p:nvPr>
        </p:nvSpPr>
        <p:spPr>
          <a:xfrm>
            <a:off x="8634432" y="3782039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7" name="Google Shape;247;p32"/>
          <p:cNvSpPr/>
          <p:nvPr>
            <p:ph idx="16" type="pic"/>
          </p:nvPr>
        </p:nvSpPr>
        <p:spPr>
          <a:xfrm>
            <a:off x="1877176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48" name="Google Shape;248;p32"/>
          <p:cNvSpPr txBox="1"/>
          <p:nvPr>
            <p:ph idx="17" type="body"/>
          </p:nvPr>
        </p:nvSpPr>
        <p:spPr>
          <a:xfrm>
            <a:off x="1500168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9" name="Google Shape;249;p32"/>
          <p:cNvSpPr txBox="1"/>
          <p:nvPr>
            <p:ph idx="18" type="body"/>
          </p:nvPr>
        </p:nvSpPr>
        <p:spPr>
          <a:xfrm>
            <a:off x="1390120" y="5640875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0" name="Google Shape;250;p32"/>
          <p:cNvSpPr/>
          <p:nvPr>
            <p:ph idx="19" type="pic"/>
          </p:nvPr>
        </p:nvSpPr>
        <p:spPr>
          <a:xfrm>
            <a:off x="4226270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51" name="Google Shape;251;p32"/>
          <p:cNvSpPr txBox="1"/>
          <p:nvPr>
            <p:ph idx="20" type="body"/>
          </p:nvPr>
        </p:nvSpPr>
        <p:spPr>
          <a:xfrm>
            <a:off x="3849262" y="5527896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2" name="Google Shape;252;p32"/>
          <p:cNvSpPr txBox="1"/>
          <p:nvPr>
            <p:ph idx="21" type="body"/>
          </p:nvPr>
        </p:nvSpPr>
        <p:spPr>
          <a:xfrm>
            <a:off x="3739214" y="5655557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3" name="Google Shape;253;p32"/>
          <p:cNvSpPr/>
          <p:nvPr>
            <p:ph idx="22" type="pic"/>
          </p:nvPr>
        </p:nvSpPr>
        <p:spPr>
          <a:xfrm>
            <a:off x="671693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54" name="Google Shape;254;p32"/>
          <p:cNvSpPr txBox="1"/>
          <p:nvPr>
            <p:ph idx="23" type="body"/>
          </p:nvPr>
        </p:nvSpPr>
        <p:spPr>
          <a:xfrm>
            <a:off x="6339926" y="5527896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5" name="Google Shape;255;p32"/>
          <p:cNvSpPr txBox="1"/>
          <p:nvPr>
            <p:ph idx="24" type="body"/>
          </p:nvPr>
        </p:nvSpPr>
        <p:spPr>
          <a:xfrm>
            <a:off x="6229878" y="5655557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6" name="Google Shape;256;p32"/>
          <p:cNvSpPr/>
          <p:nvPr>
            <p:ph idx="25" type="pic"/>
          </p:nvPr>
        </p:nvSpPr>
        <p:spPr>
          <a:xfrm>
            <a:off x="913681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57" name="Google Shape;257;p32"/>
          <p:cNvSpPr txBox="1"/>
          <p:nvPr>
            <p:ph idx="26" type="body"/>
          </p:nvPr>
        </p:nvSpPr>
        <p:spPr>
          <a:xfrm>
            <a:off x="8759806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8" name="Google Shape;258;p32"/>
          <p:cNvSpPr txBox="1"/>
          <p:nvPr>
            <p:ph idx="27" type="body"/>
          </p:nvPr>
        </p:nvSpPr>
        <p:spPr>
          <a:xfrm>
            <a:off x="8634432" y="5640875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9" name="Google Shape;259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2" name="Google Shape;262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73953"/>
            <a:ext cx="205740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9000" y="5180889"/>
            <a:ext cx="11430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obj">
  <p:cSld name="OBJECT">
    <p:bg>
      <p:bgPr>
        <a:solidFill>
          <a:schemeClr val="dk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15"/>
          <p:cNvPicPr preferRelativeResize="0"/>
          <p:nvPr/>
        </p:nvPicPr>
        <p:blipFill rotWithShape="1">
          <a:blip r:embed="rId2">
            <a:alphaModFix/>
          </a:blip>
          <a:srcRect b="23070" l="0" r="28339" t="1830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5"/>
          <p:cNvSpPr txBox="1"/>
          <p:nvPr>
            <p:ph type="title"/>
          </p:nvPr>
        </p:nvSpPr>
        <p:spPr>
          <a:xfrm>
            <a:off x="1333499" y="1020445"/>
            <a:ext cx="31718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" type="body"/>
          </p:nvPr>
        </p:nvSpPr>
        <p:spPr>
          <a:xfrm>
            <a:off x="1333499" y="2924175"/>
            <a:ext cx="3171825" cy="251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0" type="dt"/>
          </p:nvPr>
        </p:nvSpPr>
        <p:spPr>
          <a:xfrm>
            <a:off x="1333500" y="6356350"/>
            <a:ext cx="985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1" type="ftr"/>
          </p:nvPr>
        </p:nvSpPr>
        <p:spPr>
          <a:xfrm>
            <a:off x="2669886" y="6356349"/>
            <a:ext cx="24828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2" type="sldNum"/>
          </p:nvPr>
        </p:nvSpPr>
        <p:spPr>
          <a:xfrm>
            <a:off x="5536305" y="6356350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ing">
  <p:cSld name="Funding">
    <p:bg>
      <p:bgPr>
        <a:solidFill>
          <a:schemeClr val="lt1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" name="Google Shape;265;p33"/>
          <p:cNvCxnSpPr/>
          <p:nvPr/>
        </p:nvCxnSpPr>
        <p:spPr>
          <a:xfrm flipH="1">
            <a:off x="0" y="0"/>
            <a:ext cx="1238250" cy="132805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6" name="Google Shape;266;p33"/>
          <p:cNvCxnSpPr/>
          <p:nvPr/>
        </p:nvCxnSpPr>
        <p:spPr>
          <a:xfrm flipH="1">
            <a:off x="0" y="0"/>
            <a:ext cx="3790950" cy="89217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7" name="Google Shape;267;p33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33"/>
          <p:cNvSpPr txBox="1"/>
          <p:nvPr>
            <p:ph idx="1" type="body"/>
          </p:nvPr>
        </p:nvSpPr>
        <p:spPr>
          <a:xfrm>
            <a:off x="1075447" y="2118642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9" name="Google Shape;269;p33"/>
          <p:cNvSpPr txBox="1"/>
          <p:nvPr>
            <p:ph idx="2" type="body"/>
          </p:nvPr>
        </p:nvSpPr>
        <p:spPr>
          <a:xfrm>
            <a:off x="838200" y="3788813"/>
            <a:ext cx="2330726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0" name="Google Shape;270;p33"/>
          <p:cNvSpPr txBox="1"/>
          <p:nvPr>
            <p:ph idx="3" type="body"/>
          </p:nvPr>
        </p:nvSpPr>
        <p:spPr>
          <a:xfrm>
            <a:off x="838200" y="4464810"/>
            <a:ext cx="2330726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1" name="Google Shape;271;p33"/>
          <p:cNvSpPr txBox="1"/>
          <p:nvPr>
            <p:ph idx="4" type="body"/>
          </p:nvPr>
        </p:nvSpPr>
        <p:spPr>
          <a:xfrm>
            <a:off x="838200" y="5120722"/>
            <a:ext cx="2330726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2" name="Google Shape;272;p33"/>
          <p:cNvSpPr txBox="1"/>
          <p:nvPr>
            <p:ph idx="5" type="body"/>
          </p:nvPr>
        </p:nvSpPr>
        <p:spPr>
          <a:xfrm>
            <a:off x="3811391" y="2118642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6" type="body"/>
          </p:nvPr>
        </p:nvSpPr>
        <p:spPr>
          <a:xfrm>
            <a:off x="3562665" y="3788813"/>
            <a:ext cx="2342205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4" name="Google Shape;274;p33"/>
          <p:cNvSpPr txBox="1"/>
          <p:nvPr>
            <p:ph idx="7" type="body"/>
          </p:nvPr>
        </p:nvSpPr>
        <p:spPr>
          <a:xfrm>
            <a:off x="3562665" y="4464810"/>
            <a:ext cx="2342205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5" name="Google Shape;275;p33"/>
          <p:cNvSpPr txBox="1"/>
          <p:nvPr>
            <p:ph idx="8" type="body"/>
          </p:nvPr>
        </p:nvSpPr>
        <p:spPr>
          <a:xfrm>
            <a:off x="3562665" y="5120722"/>
            <a:ext cx="2342205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6" name="Google Shape;276;p33"/>
          <p:cNvSpPr txBox="1"/>
          <p:nvPr>
            <p:ph idx="9" type="body"/>
          </p:nvPr>
        </p:nvSpPr>
        <p:spPr>
          <a:xfrm>
            <a:off x="6524377" y="2118642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7" name="Google Shape;277;p33"/>
          <p:cNvSpPr txBox="1"/>
          <p:nvPr>
            <p:ph idx="13" type="body"/>
          </p:nvPr>
        </p:nvSpPr>
        <p:spPr>
          <a:xfrm>
            <a:off x="6298609" y="3788813"/>
            <a:ext cx="2330726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8" name="Google Shape;278;p33"/>
          <p:cNvSpPr txBox="1"/>
          <p:nvPr>
            <p:ph idx="14" type="body"/>
          </p:nvPr>
        </p:nvSpPr>
        <p:spPr>
          <a:xfrm>
            <a:off x="6298609" y="4464810"/>
            <a:ext cx="2330726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9" name="Google Shape;279;p33"/>
          <p:cNvSpPr txBox="1"/>
          <p:nvPr>
            <p:ph idx="15" type="body"/>
          </p:nvPr>
        </p:nvSpPr>
        <p:spPr>
          <a:xfrm>
            <a:off x="6298609" y="5120722"/>
            <a:ext cx="2330726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0" name="Google Shape;280;p33"/>
          <p:cNvSpPr txBox="1"/>
          <p:nvPr>
            <p:ph idx="16" type="body"/>
          </p:nvPr>
        </p:nvSpPr>
        <p:spPr>
          <a:xfrm>
            <a:off x="9260321" y="2118642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1" name="Google Shape;281;p33"/>
          <p:cNvSpPr txBox="1"/>
          <p:nvPr>
            <p:ph idx="17" type="body"/>
          </p:nvPr>
        </p:nvSpPr>
        <p:spPr>
          <a:xfrm>
            <a:off x="9023074" y="3788457"/>
            <a:ext cx="2330726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82" name="Google Shape;282;p33"/>
          <p:cNvSpPr txBox="1"/>
          <p:nvPr>
            <p:ph idx="18" type="body"/>
          </p:nvPr>
        </p:nvSpPr>
        <p:spPr>
          <a:xfrm>
            <a:off x="9023074" y="4464454"/>
            <a:ext cx="2330726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83" name="Google Shape;283;p33"/>
          <p:cNvSpPr txBox="1"/>
          <p:nvPr>
            <p:ph idx="19" type="body"/>
          </p:nvPr>
        </p:nvSpPr>
        <p:spPr>
          <a:xfrm>
            <a:off x="9023074" y="5120366"/>
            <a:ext cx="2330726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4" name="Google Shape;284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TxTwoObj">
  <p:cSld name="TWO_OBJECTS_WITH_TEXT">
    <p:bg>
      <p:bgPr>
        <a:solidFill>
          <a:schemeClr val="accen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/>
          <p:nvPr>
            <p:ph type="title"/>
          </p:nvPr>
        </p:nvSpPr>
        <p:spPr>
          <a:xfrm>
            <a:off x="2933700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" type="body"/>
          </p:nvPr>
        </p:nvSpPr>
        <p:spPr>
          <a:xfrm>
            <a:off x="2933700" y="2776936"/>
            <a:ext cx="39243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16"/>
          <p:cNvSpPr txBox="1"/>
          <p:nvPr>
            <p:ph idx="2" type="body"/>
          </p:nvPr>
        </p:nvSpPr>
        <p:spPr>
          <a:xfrm>
            <a:off x="2933700" y="3834606"/>
            <a:ext cx="3924300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3" type="body"/>
          </p:nvPr>
        </p:nvSpPr>
        <p:spPr>
          <a:xfrm>
            <a:off x="7410173" y="2776936"/>
            <a:ext cx="394362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16"/>
          <p:cNvSpPr txBox="1"/>
          <p:nvPr>
            <p:ph idx="4" type="body"/>
          </p:nvPr>
        </p:nvSpPr>
        <p:spPr>
          <a:xfrm>
            <a:off x="7410173" y="3834606"/>
            <a:ext cx="3943627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" name="Google Shape;39;p16"/>
          <p:cNvPicPr preferRelativeResize="0"/>
          <p:nvPr/>
        </p:nvPicPr>
        <p:blipFill rotWithShape="1">
          <a:blip r:embed="rId2">
            <a:alphaModFix/>
          </a:blip>
          <a:srcRect b="22673" l="39434" r="0" t="20278"/>
          <a:stretch/>
        </p:blipFill>
        <p:spPr>
          <a:xfrm>
            <a:off x="25785" y="0"/>
            <a:ext cx="4368030" cy="3912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bg>
      <p:bgPr>
        <a:solidFill>
          <a:schemeClr val="accen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748749" y="1361938"/>
            <a:ext cx="6765925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7"/>
          <p:cNvSpPr/>
          <p:nvPr>
            <p:ph idx="2" type="chart"/>
          </p:nvPr>
        </p:nvSpPr>
        <p:spPr>
          <a:xfrm>
            <a:off x="838200" y="2286002"/>
            <a:ext cx="6094270" cy="3542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7858125" y="2284624"/>
            <a:ext cx="3147332" cy="30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7858125" y="2779713"/>
            <a:ext cx="3148013" cy="309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100"/>
              <a:buNone/>
              <a:defRPr sz="1100">
                <a:solidFill>
                  <a:srgbClr val="595959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50"/>
              <a:buNone/>
              <a:defRPr sz="1050">
                <a:solidFill>
                  <a:srgbClr val="595959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bg>
      <p:bgPr>
        <a:solidFill>
          <a:schemeClr val="accen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13620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" type="body"/>
          </p:nvPr>
        </p:nvSpPr>
        <p:spPr>
          <a:xfrm>
            <a:off x="1362075" y="3660774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52" name="Google Shape;52;p18"/>
          <p:cNvCxnSpPr/>
          <p:nvPr/>
        </p:nvCxnSpPr>
        <p:spPr>
          <a:xfrm>
            <a:off x="9096375" y="1497012"/>
            <a:ext cx="30956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" name="Google Shape;53;p18"/>
          <p:cNvCxnSpPr/>
          <p:nvPr/>
        </p:nvCxnSpPr>
        <p:spPr>
          <a:xfrm flipH="1">
            <a:off x="6953250" y="-25401"/>
            <a:ext cx="3790950" cy="690245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4" name="Google Shape;5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1" type="ftr"/>
          </p:nvPr>
        </p:nvSpPr>
        <p:spPr>
          <a:xfrm>
            <a:off x="5224463" y="6356350"/>
            <a:ext cx="17430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3 Column">
  <p:cSld name="Content 3 Column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/>
          <p:nvPr>
            <p:ph type="title"/>
          </p:nvPr>
        </p:nvSpPr>
        <p:spPr>
          <a:xfrm>
            <a:off x="1508760" y="4156405"/>
            <a:ext cx="313944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" type="body"/>
          </p:nvPr>
        </p:nvSpPr>
        <p:spPr>
          <a:xfrm>
            <a:off x="5922254" y="1530635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2" type="body"/>
          </p:nvPr>
        </p:nvSpPr>
        <p:spPr>
          <a:xfrm>
            <a:off x="5921828" y="1860060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3" type="body"/>
          </p:nvPr>
        </p:nvSpPr>
        <p:spPr>
          <a:xfrm>
            <a:off x="5922254" y="2630431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4" type="body"/>
          </p:nvPr>
        </p:nvSpPr>
        <p:spPr>
          <a:xfrm>
            <a:off x="5921828" y="2959856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5" type="body"/>
          </p:nvPr>
        </p:nvSpPr>
        <p:spPr>
          <a:xfrm>
            <a:off x="5922254" y="3730227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6" type="body"/>
          </p:nvPr>
        </p:nvSpPr>
        <p:spPr>
          <a:xfrm>
            <a:off x="5921828" y="4059652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7" type="body"/>
          </p:nvPr>
        </p:nvSpPr>
        <p:spPr>
          <a:xfrm>
            <a:off x="5920106" y="4830024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8" type="body"/>
          </p:nvPr>
        </p:nvSpPr>
        <p:spPr>
          <a:xfrm>
            <a:off x="5919680" y="5159449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0" type="dt"/>
          </p:nvPr>
        </p:nvSpPr>
        <p:spPr>
          <a:xfrm>
            <a:off x="5919680" y="6356350"/>
            <a:ext cx="9475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1" type="ftr"/>
          </p:nvPr>
        </p:nvSpPr>
        <p:spPr>
          <a:xfrm>
            <a:off x="7161955" y="6356350"/>
            <a:ext cx="32439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2" type="sldNum"/>
          </p:nvPr>
        </p:nvSpPr>
        <p:spPr>
          <a:xfrm>
            <a:off x="10700656" y="6356350"/>
            <a:ext cx="6531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0" name="Google Shape;70;p19"/>
          <p:cNvPicPr preferRelativeResize="0"/>
          <p:nvPr/>
        </p:nvPicPr>
        <p:blipFill rotWithShape="1">
          <a:blip r:embed="rId2">
            <a:alphaModFix/>
          </a:blip>
          <a:srcRect b="22673" l="39434" r="0" t="20278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 type="title">
  <p:cSld name="TITLE"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/>
          <p:nvPr>
            <p:ph type="ctrTitle"/>
          </p:nvPr>
        </p:nvSpPr>
        <p:spPr>
          <a:xfrm>
            <a:off x="4267200" y="1615736"/>
            <a:ext cx="4179570" cy="15247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" type="subTitle"/>
          </p:nvPr>
        </p:nvSpPr>
        <p:spPr>
          <a:xfrm>
            <a:off x="4267200" y="3238103"/>
            <a:ext cx="4179570" cy="2004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74" name="Google Shape;7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1769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20"/>
          <p:cNvSpPr txBox="1"/>
          <p:nvPr>
            <p:ph idx="10" type="dt"/>
          </p:nvPr>
        </p:nvSpPr>
        <p:spPr>
          <a:xfrm>
            <a:off x="4267200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6479721" y="6356350"/>
            <a:ext cx="26615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9579428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ctrTitle"/>
          </p:nvPr>
        </p:nvSpPr>
        <p:spPr>
          <a:xfrm>
            <a:off x="6416040" y="4434840"/>
            <a:ext cx="4941771" cy="11222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subTitle"/>
          </p:nvPr>
        </p:nvSpPr>
        <p:spPr>
          <a:xfrm>
            <a:off x="6416041" y="5586890"/>
            <a:ext cx="4941770" cy="396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81" name="Google Shape;81;p21"/>
          <p:cNvPicPr preferRelativeResize="0"/>
          <p:nvPr/>
        </p:nvPicPr>
        <p:blipFill rotWithShape="1">
          <a:blip r:embed="rId2">
            <a:alphaModFix/>
          </a:blip>
          <a:srcRect b="-1" l="9358" r="0" t="23650"/>
          <a:stretch/>
        </p:blipFill>
        <p:spPr>
          <a:xfrm>
            <a:off x="0" y="0"/>
            <a:ext cx="9488312" cy="5054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/>
          <p:nvPr/>
        </p:nvSpPr>
        <p:spPr>
          <a:xfrm>
            <a:off x="2113884" y="0"/>
            <a:ext cx="10078116" cy="6858000"/>
          </a:xfrm>
          <a:custGeom>
            <a:rect b="b" l="l" r="r" t="t"/>
            <a:pathLst>
              <a:path extrusionOk="0" h="6858000" w="10078116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2"/>
          <p:cNvSpPr txBox="1"/>
          <p:nvPr>
            <p:ph type="title"/>
          </p:nvPr>
        </p:nvSpPr>
        <p:spPr>
          <a:xfrm>
            <a:off x="838200" y="5509419"/>
            <a:ext cx="4082142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" type="body"/>
          </p:nvPr>
        </p:nvSpPr>
        <p:spPr>
          <a:xfrm>
            <a:off x="148318" y="148113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2" type="body"/>
          </p:nvPr>
        </p:nvSpPr>
        <p:spPr>
          <a:xfrm>
            <a:off x="714375" y="2557463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3" type="body"/>
          </p:nvPr>
        </p:nvSpPr>
        <p:spPr>
          <a:xfrm>
            <a:off x="1320800" y="363378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4" type="body"/>
          </p:nvPr>
        </p:nvSpPr>
        <p:spPr>
          <a:xfrm>
            <a:off x="1905000" y="4710114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5" type="body"/>
          </p:nvPr>
        </p:nvSpPr>
        <p:spPr>
          <a:xfrm>
            <a:off x="4401535" y="1594478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6" type="body"/>
          </p:nvPr>
        </p:nvSpPr>
        <p:spPr>
          <a:xfrm>
            <a:off x="4986028" y="2673328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7" type="body"/>
          </p:nvPr>
        </p:nvSpPr>
        <p:spPr>
          <a:xfrm>
            <a:off x="5576937" y="3755394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8" type="body"/>
          </p:nvPr>
        </p:nvSpPr>
        <p:spPr>
          <a:xfrm>
            <a:off x="6175279" y="4824430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93" name="Google Shape;93;p22"/>
          <p:cNvCxnSpPr/>
          <p:nvPr/>
        </p:nvCxnSpPr>
        <p:spPr>
          <a:xfrm>
            <a:off x="4353515" y="5023933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4" name="Google Shape;94;p22"/>
          <p:cNvCxnSpPr/>
          <p:nvPr/>
        </p:nvCxnSpPr>
        <p:spPr>
          <a:xfrm>
            <a:off x="3759917" y="3948451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5" name="Google Shape;95;p22"/>
          <p:cNvCxnSpPr/>
          <p:nvPr/>
        </p:nvCxnSpPr>
        <p:spPr>
          <a:xfrm>
            <a:off x="3173453" y="2872686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6" name="Google Shape;96;p22"/>
          <p:cNvCxnSpPr/>
          <p:nvPr/>
        </p:nvCxnSpPr>
        <p:spPr>
          <a:xfrm>
            <a:off x="2586263" y="1796083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7" name="Google Shape;9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1" type="ftr"/>
          </p:nvPr>
        </p:nvSpPr>
        <p:spPr>
          <a:xfrm>
            <a:off x="6175279" y="6356350"/>
            <a:ext cx="1808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10810874" y="6356350"/>
            <a:ext cx="5429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"/>
          <p:cNvSpPr txBox="1"/>
          <p:nvPr>
            <p:ph type="title"/>
          </p:nvPr>
        </p:nvSpPr>
        <p:spPr>
          <a:xfrm>
            <a:off x="5476875" y="1134021"/>
            <a:ext cx="5111700" cy="17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3C0B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rgbClr val="833C0B"/>
                </a:solidFill>
              </a:rPr>
              <a:t>AVAIL-EDGE</a:t>
            </a:r>
            <a:br>
              <a:rPr lang="en-US" sz="4400"/>
            </a:br>
            <a:br>
              <a:rPr lang="en-US"/>
            </a:br>
            <a:r>
              <a:rPr lang="en-US" sz="2700">
                <a:solidFill>
                  <a:srgbClr val="833C0B"/>
                </a:solidFill>
              </a:rPr>
              <a:t>PROJECT BY TEAM </a:t>
            </a:r>
            <a:br>
              <a:rPr lang="en-US" sz="2700">
                <a:solidFill>
                  <a:srgbClr val="833C0B"/>
                </a:solidFill>
              </a:rPr>
            </a:br>
            <a:r>
              <a:rPr lang="en-US" sz="2700">
                <a:solidFill>
                  <a:srgbClr val="833C0B"/>
                </a:solidFill>
              </a:rPr>
              <a:t>TROJAN HORSE</a:t>
            </a:r>
            <a:endParaRPr>
              <a:solidFill>
                <a:srgbClr val="833C0B"/>
              </a:solidFill>
            </a:endParaRPr>
          </a:p>
        </p:txBody>
      </p:sp>
      <p:sp>
        <p:nvSpPr>
          <p:cNvPr id="292" name="Google Shape;292;p1"/>
          <p:cNvSpPr txBox="1"/>
          <p:nvPr>
            <p:ph idx="1" type="body"/>
          </p:nvPr>
        </p:nvSpPr>
        <p:spPr>
          <a:xfrm>
            <a:off x="5476875" y="3201000"/>
            <a:ext cx="5111700" cy="213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5882"/>
              <a:buNone/>
            </a:pPr>
            <a:r>
              <a:rPr lang="en-US" sz="1700"/>
              <a:t>Name : Shakin Shahria                   ID: 011201055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5882"/>
              <a:buNone/>
            </a:pPr>
            <a:r>
              <a:rPr lang="en-US" sz="1700"/>
              <a:t>Name : Md Muzadded chowdhury  ID: 011201037</a:t>
            </a:r>
            <a:endParaRPr sz="130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7500"/>
              <a:buNone/>
            </a:pPr>
            <a:r>
              <a:rPr lang="en-US" sz="1600"/>
              <a:t>Database Management System Laboratory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7500"/>
              <a:buNone/>
            </a:pPr>
            <a:r>
              <a:rPr lang="en-US" sz="1600"/>
              <a:t>Sec: B 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7500"/>
              <a:buNone/>
            </a:pPr>
            <a:r>
              <a:rPr lang="en-US" sz="1600"/>
              <a:t>Faculty: Sadia Islam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75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20XX</a:t>
            </a:r>
            <a:endParaRPr/>
          </a:p>
        </p:txBody>
      </p:sp>
      <p:sp>
        <p:nvSpPr>
          <p:cNvPr id="388" name="Google Shape;38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9" name="Google Shape;389;p9"/>
          <p:cNvSpPr txBox="1"/>
          <p:nvPr/>
        </p:nvSpPr>
        <p:spPr>
          <a:xfrm>
            <a:off x="2660593" y="255126"/>
            <a:ext cx="312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System Architecture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0" name="Google Shape;39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0600" y="716825"/>
            <a:ext cx="7282325" cy="605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20XX</a:t>
            </a:r>
            <a:endParaRPr/>
          </a:p>
        </p:txBody>
      </p:sp>
      <p:sp>
        <p:nvSpPr>
          <p:cNvPr id="396" name="Google Shape;39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7" name="Google Shape;397;p10"/>
          <p:cNvSpPr txBox="1"/>
          <p:nvPr/>
        </p:nvSpPr>
        <p:spPr>
          <a:xfrm>
            <a:off x="524139" y="444188"/>
            <a:ext cx="312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ER Diagram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8" name="Google Shape;39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150" y="1058288"/>
            <a:ext cx="11319352" cy="5145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20XX</a:t>
            </a:r>
            <a:endParaRPr/>
          </a:p>
        </p:txBody>
      </p:sp>
      <p:sp>
        <p:nvSpPr>
          <p:cNvPr id="404" name="Google Shape;40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5" name="Google Shape;405;p11"/>
          <p:cNvSpPr txBox="1"/>
          <p:nvPr/>
        </p:nvSpPr>
        <p:spPr>
          <a:xfrm>
            <a:off x="1150089" y="465488"/>
            <a:ext cx="312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Relation Schema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6" name="Google Shape;40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9825" y="1092450"/>
            <a:ext cx="9093675" cy="52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c3135ae0f1_0_20"/>
          <p:cNvSpPr txBox="1"/>
          <p:nvPr>
            <p:ph type="title"/>
          </p:nvPr>
        </p:nvSpPr>
        <p:spPr>
          <a:xfrm>
            <a:off x="2635500" y="1991876"/>
            <a:ext cx="84216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Future plan</a:t>
            </a:r>
            <a:endParaRPr/>
          </a:p>
        </p:txBody>
      </p:sp>
      <p:sp>
        <p:nvSpPr>
          <p:cNvPr id="413" name="Google Shape;413;g1c3135ae0f1_0_20"/>
          <p:cNvSpPr txBox="1"/>
          <p:nvPr>
            <p:ph idx="1" type="body"/>
          </p:nvPr>
        </p:nvSpPr>
        <p:spPr>
          <a:xfrm>
            <a:off x="2443825" y="2984575"/>
            <a:ext cx="65973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Introduce more Jobs</a:t>
            </a:r>
            <a:endParaRPr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More efficient search system</a:t>
            </a:r>
            <a:endParaRPr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Add more security</a:t>
            </a:r>
            <a:endParaRPr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Give a better Look</a:t>
            </a:r>
            <a:endParaRPr/>
          </a:p>
        </p:txBody>
      </p:sp>
      <p:sp>
        <p:nvSpPr>
          <p:cNvPr id="414" name="Google Shape;414;g1c3135ae0f1_0_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" name="Google Shape;419;g1c31db4edc5_0_9"/>
          <p:cNvGraphicFramePr/>
          <p:nvPr/>
        </p:nvGraphicFramePr>
        <p:xfrm>
          <a:off x="856650" y="9622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{A9E35183-C01B-4EBE-9A1C-FFA4C82942F0}</a:tableStyleId>
              </a:tblPr>
              <a:tblGrid>
                <a:gridCol w="5143500"/>
                <a:gridCol w="5143500"/>
              </a:tblGrid>
              <a:tr h="40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Contribution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Methods used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69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Registration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HTML,CSS,Bootstrap,PHP(insert query)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69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User Login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/>
                        <a:t>HTML,CSS,Bootstrap,PHP(select query)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69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Post Service(Hourly,Daily,Monthly)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HTML,CSS,Bootstrap,PHP(insert query)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69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Hire Service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HTML,CSS,Bootstrap,PHP(select,LIKE query)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69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Job information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HTML,CSS,Bootstrap,PHP(INNER JOIN query)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69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Search Service By Service ID,salary,time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HTML,CSS,Bootstrap,PHP(select,LIKE query)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69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Sent,Unsent and Accept request for service to make contact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HTML,CSS,Bootstrap,PHP(insert,UPDATE,DELETE,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SUBQUERY(3), LIKE, INNER JOIN query)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69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Request Received &amp; 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Sent </a:t>
                      </a:r>
                      <a:r>
                        <a:rPr lang="en-US" sz="1400" u="none" cap="none" strike="noStrike"/>
                        <a:t>History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HTML,CSS,Bootstrap,PHP(insert, INNER JOIN query)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69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Admin Login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HTML,CSS,Bootstrap,PHP(select query)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69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Admin Dashboard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HTML,CSS,Bootstrap,PHP(select query)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20" name="Google Shape;420;g1c31db4edc5_0_9"/>
          <p:cNvSpPr txBox="1"/>
          <p:nvPr/>
        </p:nvSpPr>
        <p:spPr>
          <a:xfrm>
            <a:off x="856650" y="316750"/>
            <a:ext cx="633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 Muzadded’s Contribution</a:t>
            </a:r>
            <a:endParaRPr b="0" i="0" sz="2500" u="none" cap="none" strike="noStrike">
              <a:solidFill>
                <a:srgbClr val="833C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1" name="Google Shape;421;g1c31db4edc5_0_9"/>
          <p:cNvGraphicFramePr/>
          <p:nvPr/>
        </p:nvGraphicFramePr>
        <p:xfrm>
          <a:off x="856650" y="55473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{A9E35183-C01B-4EBE-9A1C-FFA4C82942F0}</a:tableStyleId>
              </a:tblPr>
              <a:tblGrid>
                <a:gridCol w="5143500"/>
                <a:gridCol w="5143500"/>
              </a:tblGrid>
              <a:tr h="303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All Post Record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HTML,CSS,Bootstrap,PHP(select query)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7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All Job Request Record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HTML,CSS,Bootstrap,PHP(select query)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7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Total user, Total post, Total Service User, Total message Count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HTML,CSS,Bootstrap,PHP(select, COUNT, DISTINCT query)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2"/>
          <p:cNvSpPr txBox="1"/>
          <p:nvPr>
            <p:ph type="ctrTitle"/>
          </p:nvPr>
        </p:nvSpPr>
        <p:spPr>
          <a:xfrm>
            <a:off x="4063538" y="1489561"/>
            <a:ext cx="4179600" cy="152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solidFill>
                  <a:srgbClr val="833C0B"/>
                </a:solidFill>
              </a:rPr>
              <a:t>CONCLUSION</a:t>
            </a:r>
            <a:br>
              <a:rPr lang="en-US">
                <a:solidFill>
                  <a:srgbClr val="833C0B"/>
                </a:solidFill>
              </a:rPr>
            </a:br>
            <a:endParaRPr>
              <a:solidFill>
                <a:srgbClr val="833C0B"/>
              </a:solidFill>
            </a:endParaRPr>
          </a:p>
        </p:txBody>
      </p:sp>
      <p:sp>
        <p:nvSpPr>
          <p:cNvPr id="427" name="Google Shape;427;p12"/>
          <p:cNvSpPr txBox="1"/>
          <p:nvPr>
            <p:ph idx="1" type="subTitle"/>
          </p:nvPr>
        </p:nvSpPr>
        <p:spPr>
          <a:xfrm>
            <a:off x="4166763" y="3066078"/>
            <a:ext cx="4179600" cy="20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“AvailEdge” website is design to help people. We believe we will have our success to achieve our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/>
          </a:p>
        </p:txBody>
      </p:sp>
      <p:sp>
        <p:nvSpPr>
          <p:cNvPr id="428" name="Google Shape;428;p12"/>
          <p:cNvSpPr txBox="1"/>
          <p:nvPr>
            <p:ph idx="10" type="dt"/>
          </p:nvPr>
        </p:nvSpPr>
        <p:spPr>
          <a:xfrm>
            <a:off x="4267200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20XX</a:t>
            </a:r>
            <a:endParaRPr/>
          </a:p>
        </p:txBody>
      </p:sp>
      <p:sp>
        <p:nvSpPr>
          <p:cNvPr id="429" name="Google Shape;429;p12"/>
          <p:cNvSpPr txBox="1"/>
          <p:nvPr>
            <p:ph idx="11" type="ftr"/>
          </p:nvPr>
        </p:nvSpPr>
        <p:spPr>
          <a:xfrm>
            <a:off x="6479721" y="6356350"/>
            <a:ext cx="26615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Pitch Deck</a:t>
            </a:r>
            <a:endParaRPr/>
          </a:p>
        </p:txBody>
      </p:sp>
      <p:sp>
        <p:nvSpPr>
          <p:cNvPr id="430" name="Google Shape;430;p12"/>
          <p:cNvSpPr txBox="1"/>
          <p:nvPr>
            <p:ph idx="12" type="sldNum"/>
          </p:nvPr>
        </p:nvSpPr>
        <p:spPr>
          <a:xfrm>
            <a:off x="9579428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ac5bf7dc1b_0_24"/>
          <p:cNvSpPr txBox="1"/>
          <p:nvPr>
            <p:ph type="ctrTitle"/>
          </p:nvPr>
        </p:nvSpPr>
        <p:spPr>
          <a:xfrm>
            <a:off x="3914438" y="2361161"/>
            <a:ext cx="4179600" cy="152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solidFill>
                  <a:srgbClr val="833C0B"/>
                </a:solidFill>
              </a:rPr>
              <a:t>THANK YOU</a:t>
            </a:r>
            <a:br>
              <a:rPr lang="en-US">
                <a:solidFill>
                  <a:srgbClr val="833C0B"/>
                </a:solidFill>
              </a:rPr>
            </a:br>
            <a:endParaRPr>
              <a:solidFill>
                <a:srgbClr val="833C0B"/>
              </a:solidFill>
            </a:endParaRPr>
          </a:p>
        </p:txBody>
      </p:sp>
      <p:sp>
        <p:nvSpPr>
          <p:cNvPr id="436" name="Google Shape;436;g1ac5bf7dc1b_0_24"/>
          <p:cNvSpPr txBox="1"/>
          <p:nvPr>
            <p:ph idx="10" type="dt"/>
          </p:nvPr>
        </p:nvSpPr>
        <p:spPr>
          <a:xfrm>
            <a:off x="4267200" y="6356350"/>
            <a:ext cx="177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20XX</a:t>
            </a:r>
            <a:endParaRPr/>
          </a:p>
        </p:txBody>
      </p:sp>
      <p:sp>
        <p:nvSpPr>
          <p:cNvPr id="437" name="Google Shape;437;g1ac5bf7dc1b_0_24"/>
          <p:cNvSpPr txBox="1"/>
          <p:nvPr>
            <p:ph idx="11" type="ftr"/>
          </p:nvPr>
        </p:nvSpPr>
        <p:spPr>
          <a:xfrm>
            <a:off x="6479721" y="6356350"/>
            <a:ext cx="266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Pitch Deck</a:t>
            </a:r>
            <a:endParaRPr/>
          </a:p>
        </p:txBody>
      </p:sp>
      <p:sp>
        <p:nvSpPr>
          <p:cNvPr id="438" name="Google Shape;438;g1ac5bf7dc1b_0_24"/>
          <p:cNvSpPr txBox="1"/>
          <p:nvPr>
            <p:ph idx="12" type="sldNum"/>
          </p:nvPr>
        </p:nvSpPr>
        <p:spPr>
          <a:xfrm>
            <a:off x="9579428" y="6356350"/>
            <a:ext cx="177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9" name="Google Shape;439;g1ac5bf7dc1b_0_24"/>
          <p:cNvSpPr txBox="1"/>
          <p:nvPr/>
        </p:nvSpPr>
        <p:spPr>
          <a:xfrm>
            <a:off x="4524800" y="5860225"/>
            <a:ext cx="29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Team Trojan Horse</a:t>
            </a:r>
            <a:endParaRPr b="0" i="0" sz="1400" u="none" cap="none" strike="noStrike">
              <a:solidFill>
                <a:srgbClr val="833C0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"/>
          <p:cNvSpPr txBox="1"/>
          <p:nvPr>
            <p:ph type="title"/>
          </p:nvPr>
        </p:nvSpPr>
        <p:spPr>
          <a:xfrm>
            <a:off x="1333499" y="1020445"/>
            <a:ext cx="381922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3C0B"/>
              </a:buClr>
              <a:buSzPts val="2800"/>
              <a:buFont typeface="Arial"/>
              <a:buNone/>
            </a:pPr>
            <a:r>
              <a:rPr lang="en-US">
                <a:solidFill>
                  <a:srgbClr val="833C0B"/>
                </a:solidFill>
              </a:rPr>
              <a:t>PROBLEM IT SOLVES</a:t>
            </a:r>
            <a:endParaRPr/>
          </a:p>
        </p:txBody>
      </p:sp>
      <p:sp>
        <p:nvSpPr>
          <p:cNvPr id="298" name="Google Shape;298;p2"/>
          <p:cNvSpPr txBox="1"/>
          <p:nvPr>
            <p:ph idx="1" type="body"/>
          </p:nvPr>
        </p:nvSpPr>
        <p:spPr>
          <a:xfrm>
            <a:off x="1333499" y="2924175"/>
            <a:ext cx="5627138" cy="251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C0C0C"/>
                </a:solidFill>
              </a:rPr>
              <a:t>Job finding.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C0C0C"/>
                </a:solidFill>
              </a:rPr>
              <a:t>Helps to display your skill set to larger number of people.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C0C0C"/>
                </a:solidFill>
              </a:rPr>
              <a:t>Builds professional networking.</a:t>
            </a:r>
            <a:endParaRPr sz="2000">
              <a:solidFill>
                <a:srgbClr val="0C0C0C"/>
              </a:solidFill>
            </a:endParaRPr>
          </a:p>
          <a:p>
            <a:pPr indent="-2857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000"/>
              <a:buChar char="•"/>
            </a:pPr>
            <a:r>
              <a:rPr lang="en-US" sz="2000">
                <a:solidFill>
                  <a:srgbClr val="0C0C0C"/>
                </a:solidFill>
              </a:rPr>
              <a:t>Easy to get all the service at the same place. </a:t>
            </a:r>
            <a:endParaRPr sz="2000">
              <a:solidFill>
                <a:srgbClr val="0C0C0C"/>
              </a:solidFill>
            </a:endParaRPr>
          </a:p>
          <a:p>
            <a:pPr indent="-1968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0C0C0C"/>
              </a:solidFill>
            </a:endParaRPr>
          </a:p>
        </p:txBody>
      </p:sp>
      <p:sp>
        <p:nvSpPr>
          <p:cNvPr id="299" name="Google Shape;299;p2"/>
          <p:cNvSpPr txBox="1"/>
          <p:nvPr>
            <p:ph idx="10" type="dt"/>
          </p:nvPr>
        </p:nvSpPr>
        <p:spPr>
          <a:xfrm>
            <a:off x="1333500" y="6356350"/>
            <a:ext cx="985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20XX</a:t>
            </a:r>
            <a:endParaRPr/>
          </a:p>
        </p:txBody>
      </p:sp>
      <p:sp>
        <p:nvSpPr>
          <p:cNvPr id="300" name="Google Shape;300;p2"/>
          <p:cNvSpPr txBox="1"/>
          <p:nvPr>
            <p:ph idx="11" type="ftr"/>
          </p:nvPr>
        </p:nvSpPr>
        <p:spPr>
          <a:xfrm>
            <a:off x="2669886" y="6356349"/>
            <a:ext cx="24828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Pitch Deck</a:t>
            </a:r>
            <a:endParaRPr/>
          </a:p>
        </p:txBody>
      </p:sp>
      <p:sp>
        <p:nvSpPr>
          <p:cNvPr id="301" name="Google Shape;301;p2"/>
          <p:cNvSpPr txBox="1"/>
          <p:nvPr>
            <p:ph idx="12" type="sldNum"/>
          </p:nvPr>
        </p:nvSpPr>
        <p:spPr>
          <a:xfrm>
            <a:off x="5536305" y="6356350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"/>
          <p:cNvSpPr txBox="1"/>
          <p:nvPr>
            <p:ph type="title"/>
          </p:nvPr>
        </p:nvSpPr>
        <p:spPr>
          <a:xfrm>
            <a:off x="1333499" y="1020445"/>
            <a:ext cx="381922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3C0B"/>
              </a:buClr>
              <a:buSzPts val="2800"/>
              <a:buFont typeface="Arial"/>
              <a:buNone/>
            </a:pPr>
            <a:r>
              <a:rPr lang="en-US">
                <a:solidFill>
                  <a:srgbClr val="833C0B"/>
                </a:solidFill>
              </a:rPr>
              <a:t>AIMS AND OBJECTS</a:t>
            </a:r>
            <a:endParaRPr/>
          </a:p>
        </p:txBody>
      </p:sp>
      <p:sp>
        <p:nvSpPr>
          <p:cNvPr id="307" name="Google Shape;307;p3"/>
          <p:cNvSpPr txBox="1"/>
          <p:nvPr>
            <p:ph idx="1" type="body"/>
          </p:nvPr>
        </p:nvSpPr>
        <p:spPr>
          <a:xfrm>
            <a:off x="1333499" y="2924175"/>
            <a:ext cx="5627138" cy="251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C0C0C"/>
                </a:solidFill>
              </a:rPr>
              <a:t>To provide regular service .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C0C0C"/>
                </a:solidFill>
              </a:rPr>
              <a:t>Bring all in one page.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C0C0C"/>
                </a:solidFill>
              </a:rPr>
              <a:t>Decrease the hazard of finding Service.</a:t>
            </a:r>
            <a:endParaRPr/>
          </a:p>
          <a:p>
            <a:pPr indent="-1968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0C0C0C"/>
              </a:solidFill>
            </a:endParaRPr>
          </a:p>
        </p:txBody>
      </p:sp>
      <p:sp>
        <p:nvSpPr>
          <p:cNvPr id="308" name="Google Shape;308;p3"/>
          <p:cNvSpPr txBox="1"/>
          <p:nvPr>
            <p:ph idx="10" type="dt"/>
          </p:nvPr>
        </p:nvSpPr>
        <p:spPr>
          <a:xfrm>
            <a:off x="1333500" y="6356350"/>
            <a:ext cx="985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20XX</a:t>
            </a:r>
            <a:endParaRPr/>
          </a:p>
        </p:txBody>
      </p:sp>
      <p:sp>
        <p:nvSpPr>
          <p:cNvPr id="309" name="Google Shape;309;p3"/>
          <p:cNvSpPr txBox="1"/>
          <p:nvPr>
            <p:ph idx="11" type="ftr"/>
          </p:nvPr>
        </p:nvSpPr>
        <p:spPr>
          <a:xfrm>
            <a:off x="2669886" y="6356349"/>
            <a:ext cx="24828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Pitch Deck</a:t>
            </a:r>
            <a:endParaRPr/>
          </a:p>
        </p:txBody>
      </p:sp>
      <p:sp>
        <p:nvSpPr>
          <p:cNvPr id="310" name="Google Shape;310;p3"/>
          <p:cNvSpPr txBox="1"/>
          <p:nvPr>
            <p:ph idx="12" type="sldNum"/>
          </p:nvPr>
        </p:nvSpPr>
        <p:spPr>
          <a:xfrm>
            <a:off x="5536305" y="6356350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"/>
          <p:cNvSpPr txBox="1"/>
          <p:nvPr>
            <p:ph type="title"/>
          </p:nvPr>
        </p:nvSpPr>
        <p:spPr>
          <a:xfrm>
            <a:off x="2933700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3C0B"/>
              </a:buClr>
              <a:buSzPts val="2800"/>
              <a:buFont typeface="Arial"/>
              <a:buNone/>
            </a:pPr>
            <a:r>
              <a:rPr lang="en-US">
                <a:solidFill>
                  <a:srgbClr val="833C0B"/>
                </a:solidFill>
                <a:highlight>
                  <a:schemeClr val="lt1"/>
                </a:highlight>
              </a:rPr>
              <a:t>EXISTING SYSTEM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316" name="Google Shape;316;p4"/>
          <p:cNvSpPr txBox="1"/>
          <p:nvPr>
            <p:ph idx="2" type="body"/>
          </p:nvPr>
        </p:nvSpPr>
        <p:spPr>
          <a:xfrm>
            <a:off x="2035925" y="2911906"/>
            <a:ext cx="39243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7" name="Google Shape;317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20XX</a:t>
            </a:r>
            <a:endParaRPr/>
          </a:p>
        </p:txBody>
      </p:sp>
      <p:sp>
        <p:nvSpPr>
          <p:cNvPr id="318" name="Google Shape;31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Pitch Deck</a:t>
            </a:r>
            <a:endParaRPr/>
          </a:p>
        </p:txBody>
      </p:sp>
      <p:sp>
        <p:nvSpPr>
          <p:cNvPr id="319" name="Google Shape;31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0" name="Google Shape;320;p4"/>
          <p:cNvSpPr txBox="1"/>
          <p:nvPr>
            <p:ph idx="4" type="body"/>
          </p:nvPr>
        </p:nvSpPr>
        <p:spPr>
          <a:xfrm>
            <a:off x="7135873" y="2911906"/>
            <a:ext cx="39435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21" name="Google Shape;32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5925" y="2911900"/>
            <a:ext cx="3924300" cy="199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55075" y="2911900"/>
            <a:ext cx="3924300" cy="19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"/>
          <p:cNvSpPr txBox="1"/>
          <p:nvPr>
            <p:ph idx="1" type="body"/>
          </p:nvPr>
        </p:nvSpPr>
        <p:spPr>
          <a:xfrm>
            <a:off x="2032000" y="1160621"/>
            <a:ext cx="6765925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Comparison table</a:t>
            </a:r>
            <a:endParaRPr/>
          </a:p>
        </p:txBody>
      </p:sp>
      <p:sp>
        <p:nvSpPr>
          <p:cNvPr id="328" name="Google Shape;3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29" name="Google Shape;329;p5"/>
          <p:cNvGraphicFramePr/>
          <p:nvPr/>
        </p:nvGraphicFramePr>
        <p:xfrm>
          <a:off x="2032000" y="23164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{3D5EACB2-C311-47DB-B53D-74217918CFCE}</a:tableStyleId>
              </a:tblPr>
              <a:tblGrid>
                <a:gridCol w="2053250"/>
                <a:gridCol w="2053250"/>
                <a:gridCol w="2053250"/>
                <a:gridCol w="2053250"/>
              </a:tblGrid>
              <a:tr h="539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Comparison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br>
                        <a:rPr lang="en-US" sz="1800" u="none" cap="none" strike="noStrike"/>
                      </a:br>
                      <a:endParaRPr sz="1800" u="none" cap="none" strike="noStrike"/>
                    </a:p>
                  </a:txBody>
                  <a:tcPr marT="45725" marB="45725" marR="95250" marL="95250">
                    <a:solidFill>
                      <a:srgbClr val="BAB1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SimplyHired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br>
                        <a:rPr lang="en-US" sz="1800" u="none" cap="none" strike="noStrike"/>
                      </a:br>
                      <a:endParaRPr sz="1800" u="none" cap="none" strike="noStrike"/>
                    </a:p>
                  </a:txBody>
                  <a:tcPr marT="95250" marB="95250" marR="95250" marL="95250">
                    <a:solidFill>
                      <a:srgbClr val="BAB1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Bdjobs.com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br>
                        <a:rPr lang="en-US" sz="1800" u="none" cap="none" strike="noStrike"/>
                      </a:br>
                      <a:endParaRPr sz="1800" u="none" cap="none" strike="noStrike"/>
                    </a:p>
                  </a:txBody>
                  <a:tcPr marT="95250" marB="95250" marR="95250" marL="95250">
                    <a:solidFill>
                      <a:srgbClr val="BAB1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Avail-edge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br>
                        <a:rPr lang="en-US" sz="1800" u="none" cap="none" strike="noStrike"/>
                      </a:br>
                      <a:endParaRPr sz="1800" u="none" cap="none" strike="noStrike"/>
                    </a:p>
                  </a:txBody>
                  <a:tcPr marT="95250" marB="95250" marR="95250" marL="95250">
                    <a:solidFill>
                      <a:srgbClr val="BAB19B"/>
                    </a:solidFill>
                  </a:tcPr>
                </a:tc>
              </a:tr>
              <a:tr h="539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All kinds of jobs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BAB1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AB1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AB1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AB19B"/>
                    </a:solidFill>
                  </a:tcPr>
                </a:tc>
              </a:tr>
              <a:tr h="539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Regular day service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BAB1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highlight>
                          <a:schemeClr val="dk1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BAB1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AB1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AB19B"/>
                    </a:solidFill>
                  </a:tcPr>
                </a:tc>
              </a:tr>
              <a:tr h="539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Free trial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BAB1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AB1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AB1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AB19B"/>
                    </a:solidFill>
                  </a:tcPr>
                </a:tc>
              </a:tr>
              <a:tr h="539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Budget control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BAB1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AB1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AB1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AB19B"/>
                    </a:solidFill>
                  </a:tcPr>
                </a:tc>
              </a:tr>
              <a:tr h="539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Easy to get service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AB1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AB1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AB1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AB19B"/>
                    </a:solidFill>
                  </a:tcPr>
                </a:tc>
              </a:tr>
            </a:tbl>
          </a:graphicData>
        </a:graphic>
      </p:graphicFrame>
      <p:sp>
        <p:nvSpPr>
          <p:cNvPr id="330" name="Google Shape;330;p5"/>
          <p:cNvSpPr/>
          <p:nvPr/>
        </p:nvSpPr>
        <p:spPr>
          <a:xfrm>
            <a:off x="4788150" y="3311375"/>
            <a:ext cx="374100" cy="4968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5"/>
          <p:cNvSpPr/>
          <p:nvPr/>
        </p:nvSpPr>
        <p:spPr>
          <a:xfrm>
            <a:off x="4788150" y="4448275"/>
            <a:ext cx="374100" cy="4968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5"/>
          <p:cNvSpPr/>
          <p:nvPr/>
        </p:nvSpPr>
        <p:spPr>
          <a:xfrm>
            <a:off x="4788150" y="4928975"/>
            <a:ext cx="374100" cy="4968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5"/>
          <p:cNvSpPr/>
          <p:nvPr/>
        </p:nvSpPr>
        <p:spPr>
          <a:xfrm>
            <a:off x="4788150" y="5462050"/>
            <a:ext cx="374100" cy="4968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5"/>
          <p:cNvSpPr/>
          <p:nvPr/>
        </p:nvSpPr>
        <p:spPr>
          <a:xfrm>
            <a:off x="6773500" y="4514725"/>
            <a:ext cx="423950" cy="162100"/>
          </a:xfrm>
          <a:custGeom>
            <a:rect b="b" l="l" r="r" t="t"/>
            <a:pathLst>
              <a:path extrusionOk="0" h="6484" w="16958">
                <a:moveTo>
                  <a:pt x="0" y="2494"/>
                </a:moveTo>
                <a:lnTo>
                  <a:pt x="5486" y="6484"/>
                </a:lnTo>
                <a:lnTo>
                  <a:pt x="16958" y="0"/>
                </a:ln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5"/>
          <p:cNvSpPr/>
          <p:nvPr/>
        </p:nvSpPr>
        <p:spPr>
          <a:xfrm>
            <a:off x="6798425" y="5096325"/>
            <a:ext cx="423950" cy="162100"/>
          </a:xfrm>
          <a:custGeom>
            <a:rect b="b" l="l" r="r" t="t"/>
            <a:pathLst>
              <a:path extrusionOk="0" h="6484" w="16958">
                <a:moveTo>
                  <a:pt x="0" y="2494"/>
                </a:moveTo>
                <a:lnTo>
                  <a:pt x="5486" y="6484"/>
                </a:lnTo>
                <a:lnTo>
                  <a:pt x="16958" y="0"/>
                </a:ln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5"/>
          <p:cNvSpPr/>
          <p:nvPr/>
        </p:nvSpPr>
        <p:spPr>
          <a:xfrm>
            <a:off x="8944500" y="3420700"/>
            <a:ext cx="423950" cy="162100"/>
          </a:xfrm>
          <a:custGeom>
            <a:rect b="b" l="l" r="r" t="t"/>
            <a:pathLst>
              <a:path extrusionOk="0" h="6484" w="16958">
                <a:moveTo>
                  <a:pt x="0" y="2494"/>
                </a:moveTo>
                <a:lnTo>
                  <a:pt x="5486" y="6484"/>
                </a:lnTo>
                <a:lnTo>
                  <a:pt x="16958" y="0"/>
                </a:ln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5"/>
          <p:cNvSpPr/>
          <p:nvPr/>
        </p:nvSpPr>
        <p:spPr>
          <a:xfrm>
            <a:off x="8944500" y="4002575"/>
            <a:ext cx="423950" cy="162100"/>
          </a:xfrm>
          <a:custGeom>
            <a:rect b="b" l="l" r="r" t="t"/>
            <a:pathLst>
              <a:path extrusionOk="0" h="6484" w="16958">
                <a:moveTo>
                  <a:pt x="0" y="2494"/>
                </a:moveTo>
                <a:lnTo>
                  <a:pt x="5486" y="6484"/>
                </a:lnTo>
                <a:lnTo>
                  <a:pt x="16958" y="0"/>
                </a:ln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5"/>
          <p:cNvSpPr/>
          <p:nvPr/>
        </p:nvSpPr>
        <p:spPr>
          <a:xfrm>
            <a:off x="8944500" y="4514725"/>
            <a:ext cx="423950" cy="162100"/>
          </a:xfrm>
          <a:custGeom>
            <a:rect b="b" l="l" r="r" t="t"/>
            <a:pathLst>
              <a:path extrusionOk="0" h="6484" w="16958">
                <a:moveTo>
                  <a:pt x="0" y="2494"/>
                </a:moveTo>
                <a:lnTo>
                  <a:pt x="5486" y="6484"/>
                </a:lnTo>
                <a:lnTo>
                  <a:pt x="16958" y="0"/>
                </a:ln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5"/>
          <p:cNvSpPr/>
          <p:nvPr/>
        </p:nvSpPr>
        <p:spPr>
          <a:xfrm>
            <a:off x="8944500" y="5096325"/>
            <a:ext cx="423950" cy="162100"/>
          </a:xfrm>
          <a:custGeom>
            <a:rect b="b" l="l" r="r" t="t"/>
            <a:pathLst>
              <a:path extrusionOk="0" h="6484" w="16958">
                <a:moveTo>
                  <a:pt x="0" y="2494"/>
                </a:moveTo>
                <a:lnTo>
                  <a:pt x="5486" y="6484"/>
                </a:lnTo>
                <a:lnTo>
                  <a:pt x="16958" y="0"/>
                </a:ln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5"/>
          <p:cNvSpPr/>
          <p:nvPr/>
        </p:nvSpPr>
        <p:spPr>
          <a:xfrm>
            <a:off x="8944500" y="5608750"/>
            <a:ext cx="423950" cy="162100"/>
          </a:xfrm>
          <a:custGeom>
            <a:rect b="b" l="l" r="r" t="t"/>
            <a:pathLst>
              <a:path extrusionOk="0" h="6484" w="16958">
                <a:moveTo>
                  <a:pt x="0" y="2494"/>
                </a:moveTo>
                <a:lnTo>
                  <a:pt x="5486" y="6484"/>
                </a:lnTo>
                <a:lnTo>
                  <a:pt x="16958" y="0"/>
                </a:ln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5"/>
          <p:cNvSpPr/>
          <p:nvPr/>
        </p:nvSpPr>
        <p:spPr>
          <a:xfrm>
            <a:off x="4788150" y="3829375"/>
            <a:ext cx="374100" cy="4968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5"/>
          <p:cNvSpPr/>
          <p:nvPr/>
        </p:nvSpPr>
        <p:spPr>
          <a:xfrm>
            <a:off x="6773525" y="3913050"/>
            <a:ext cx="423900" cy="4968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5"/>
          <p:cNvSpPr/>
          <p:nvPr/>
        </p:nvSpPr>
        <p:spPr>
          <a:xfrm>
            <a:off x="6841400" y="3478725"/>
            <a:ext cx="423950" cy="162100"/>
          </a:xfrm>
          <a:custGeom>
            <a:rect b="b" l="l" r="r" t="t"/>
            <a:pathLst>
              <a:path extrusionOk="0" h="6484" w="16958">
                <a:moveTo>
                  <a:pt x="0" y="2494"/>
                </a:moveTo>
                <a:lnTo>
                  <a:pt x="5486" y="6484"/>
                </a:lnTo>
                <a:lnTo>
                  <a:pt x="16958" y="0"/>
                </a:ln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5"/>
          <p:cNvSpPr/>
          <p:nvPr/>
        </p:nvSpPr>
        <p:spPr>
          <a:xfrm>
            <a:off x="6866325" y="5550725"/>
            <a:ext cx="374100" cy="4968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"/>
          <p:cNvSpPr txBox="1"/>
          <p:nvPr>
            <p:ph type="title"/>
          </p:nvPr>
        </p:nvSpPr>
        <p:spPr>
          <a:xfrm>
            <a:off x="1456853" y="748004"/>
            <a:ext cx="51117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3C0B"/>
              </a:buClr>
              <a:buSzPts val="2800"/>
              <a:buFont typeface="Arial"/>
              <a:buNone/>
            </a:pPr>
            <a:r>
              <a:rPr lang="en-US">
                <a:solidFill>
                  <a:srgbClr val="833C0B"/>
                </a:solidFill>
              </a:rPr>
              <a:t>PROPOSED SYSTEM</a:t>
            </a:r>
            <a:endParaRPr/>
          </a:p>
        </p:txBody>
      </p:sp>
      <p:sp>
        <p:nvSpPr>
          <p:cNvPr id="350" name="Google Shape;350;p6"/>
          <p:cNvSpPr txBox="1"/>
          <p:nvPr>
            <p:ph idx="1" type="body"/>
          </p:nvPr>
        </p:nvSpPr>
        <p:spPr>
          <a:xfrm>
            <a:off x="1456850" y="2303617"/>
            <a:ext cx="5294400" cy="30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228600">
            <a:normAutofit fontScale="70000" lnSpcReduction="20000"/>
          </a:bodyPr>
          <a:lstStyle/>
          <a:p>
            <a:pPr indent="-244475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7499"/>
              <a:buFont typeface="Arial"/>
              <a:buNone/>
            </a:pPr>
            <a:r>
              <a:rPr lang="en-US" sz="2285"/>
              <a:t>Categorize By the time of Hire Service</a:t>
            </a:r>
            <a:endParaRPr sz="2285"/>
          </a:p>
          <a:p>
            <a:pPr indent="-244475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7499"/>
              <a:buFont typeface="Arial"/>
              <a:buNone/>
            </a:pPr>
            <a:r>
              <a:t/>
            </a:r>
            <a:endParaRPr sz="2285"/>
          </a:p>
          <a:p>
            <a:pPr indent="-33023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 sz="2285"/>
              <a:t>Hourly(Writer,Photographer...)</a:t>
            </a:r>
            <a:endParaRPr sz="2285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7527"/>
              <a:buNone/>
            </a:pPr>
            <a:r>
              <a:t/>
            </a:r>
            <a:endParaRPr sz="2285"/>
          </a:p>
          <a:p>
            <a:pPr indent="-33023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 sz="2285"/>
              <a:t>Daily(Electrician,Plumber…)</a:t>
            </a:r>
            <a:endParaRPr sz="2285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7527"/>
              <a:buNone/>
            </a:pPr>
            <a:r>
              <a:t/>
            </a:r>
            <a:endParaRPr sz="2285"/>
          </a:p>
          <a:p>
            <a:pPr indent="-33023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 sz="2285"/>
              <a:t>Monthly(Teacher,Data Collector…)</a:t>
            </a:r>
            <a:endParaRPr sz="2285"/>
          </a:p>
          <a:p>
            <a:pPr indent="-244475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/>
          </a:p>
          <a:p>
            <a:pPr indent="-244475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351" name="Google Shape;35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20XX</a:t>
            </a:r>
            <a:endParaRPr/>
          </a:p>
        </p:txBody>
      </p:sp>
      <p:sp>
        <p:nvSpPr>
          <p:cNvPr id="352" name="Google Shape;352;p6"/>
          <p:cNvSpPr txBox="1"/>
          <p:nvPr>
            <p:ph idx="11" type="ftr"/>
          </p:nvPr>
        </p:nvSpPr>
        <p:spPr>
          <a:xfrm>
            <a:off x="5224463" y="6356350"/>
            <a:ext cx="17430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Pitch Deck</a:t>
            </a:r>
            <a:endParaRPr/>
          </a:p>
        </p:txBody>
      </p:sp>
      <p:sp>
        <p:nvSpPr>
          <p:cNvPr id="353" name="Google Shape;35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4" name="Google Shape;354;p6"/>
          <p:cNvSpPr txBox="1"/>
          <p:nvPr/>
        </p:nvSpPr>
        <p:spPr>
          <a:xfrm>
            <a:off x="979725" y="873225"/>
            <a:ext cx="613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" name="Google Shape;359;g1c31d0aa201_0_1"/>
          <p:cNvGraphicFramePr/>
          <p:nvPr/>
        </p:nvGraphicFramePr>
        <p:xfrm>
          <a:off x="952500" y="14881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{A9E35183-C01B-4EBE-9A1C-FFA4C82942F0}</a:tableStyleId>
              </a:tblPr>
              <a:tblGrid>
                <a:gridCol w="5143500"/>
                <a:gridCol w="5143500"/>
              </a:tblGrid>
              <a:tr h="537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Contribution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Methods used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Website landing page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HTML,CSS,Bootstrap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User’s dashboard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HTML,CSS,Bootstrap,PHP(insert,select query)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User’s profile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HTML,CSS,Bootstrap,PHP(insert,select query)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Modify user’s profile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HTML,CSS,Bootstrap,PHP(select,update,delete query)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Admin’s profile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HTML,CSS,Bootstrap,PHP(insert,select query)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Modify admin profile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HTML,CSS,Bootstrap,PHP(select,update,delete query)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Contact us form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HTML,CSS,Bootstrap,PHP(select,insert query)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Admin message box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HTML,CSS,Bootstrap,PHP(select,insert query)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Block/Unblock user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HTML,CSS,Bootstrap,PHP(select,join query)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0" name="Google Shape;360;g1c31d0aa201_0_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1" name="Google Shape;361;g1c31d0aa201_0_1"/>
          <p:cNvSpPr txBox="1"/>
          <p:nvPr/>
        </p:nvSpPr>
        <p:spPr>
          <a:xfrm>
            <a:off x="952500" y="849200"/>
            <a:ext cx="633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Shakin Shahriar’s Contribution</a:t>
            </a:r>
            <a:endParaRPr b="0" i="0" sz="2500" u="none" cap="none" strike="noStrike">
              <a:solidFill>
                <a:srgbClr val="833C0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7"/>
          <p:cNvSpPr txBox="1"/>
          <p:nvPr>
            <p:ph type="title"/>
          </p:nvPr>
        </p:nvSpPr>
        <p:spPr>
          <a:xfrm>
            <a:off x="2528575" y="2451650"/>
            <a:ext cx="39462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3C0B"/>
              </a:buClr>
              <a:buSzPts val="5400"/>
              <a:buFont typeface="Arial"/>
              <a:buNone/>
            </a:pPr>
            <a:r>
              <a:rPr lang="en-US" sz="4800">
                <a:solidFill>
                  <a:srgbClr val="833C0B"/>
                </a:solidFill>
              </a:rPr>
              <a:t>FEATURES</a:t>
            </a:r>
            <a:endParaRPr sz="2200"/>
          </a:p>
        </p:txBody>
      </p:sp>
      <p:sp>
        <p:nvSpPr>
          <p:cNvPr id="367" name="Google Shape;367;p7"/>
          <p:cNvSpPr txBox="1"/>
          <p:nvPr>
            <p:ph idx="4" type="body"/>
          </p:nvPr>
        </p:nvSpPr>
        <p:spPr>
          <a:xfrm>
            <a:off x="6355400" y="2451645"/>
            <a:ext cx="5432100" cy="2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Can Search Service By Key-words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14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Only Contact with those who you choose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14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User can contact with Admin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14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Admin can block and unblock a user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14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14"/>
              <a:buNone/>
            </a:pPr>
            <a:r>
              <a:t/>
            </a:r>
            <a:endParaRPr sz="1600"/>
          </a:p>
        </p:txBody>
      </p:sp>
      <p:sp>
        <p:nvSpPr>
          <p:cNvPr id="368" name="Google Shape;368;p7"/>
          <p:cNvSpPr txBox="1"/>
          <p:nvPr>
            <p:ph idx="10" type="dt"/>
          </p:nvPr>
        </p:nvSpPr>
        <p:spPr>
          <a:xfrm>
            <a:off x="5919680" y="6356350"/>
            <a:ext cx="9475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20XX</a:t>
            </a:r>
            <a:endParaRPr/>
          </a:p>
        </p:txBody>
      </p:sp>
      <p:sp>
        <p:nvSpPr>
          <p:cNvPr id="369" name="Google Shape;369;p7"/>
          <p:cNvSpPr txBox="1"/>
          <p:nvPr>
            <p:ph idx="11" type="ftr"/>
          </p:nvPr>
        </p:nvSpPr>
        <p:spPr>
          <a:xfrm>
            <a:off x="7161955" y="6356350"/>
            <a:ext cx="32439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Pitch Deck</a:t>
            </a:r>
            <a:endParaRPr/>
          </a:p>
        </p:txBody>
      </p:sp>
      <p:sp>
        <p:nvSpPr>
          <p:cNvPr id="370" name="Google Shape;370;p7"/>
          <p:cNvSpPr txBox="1"/>
          <p:nvPr>
            <p:ph idx="12" type="sldNum"/>
          </p:nvPr>
        </p:nvSpPr>
        <p:spPr>
          <a:xfrm>
            <a:off x="10700656" y="6356350"/>
            <a:ext cx="6531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8"/>
          <p:cNvSpPr txBox="1"/>
          <p:nvPr>
            <p:ph type="title"/>
          </p:nvPr>
        </p:nvSpPr>
        <p:spPr>
          <a:xfrm>
            <a:off x="1063900" y="1991350"/>
            <a:ext cx="29829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3C0B"/>
              </a:buClr>
              <a:buSzPts val="2800"/>
              <a:buFont typeface="Arial"/>
              <a:buNone/>
            </a:pPr>
            <a:r>
              <a:rPr lang="en-US">
                <a:solidFill>
                  <a:srgbClr val="833C0B"/>
                </a:solidFill>
              </a:rPr>
              <a:t>LANGUAGE</a:t>
            </a:r>
            <a:endParaRPr/>
          </a:p>
        </p:txBody>
      </p:sp>
      <p:sp>
        <p:nvSpPr>
          <p:cNvPr id="376" name="Google Shape;376;p8"/>
          <p:cNvSpPr txBox="1"/>
          <p:nvPr>
            <p:ph idx="1" type="body"/>
          </p:nvPr>
        </p:nvSpPr>
        <p:spPr>
          <a:xfrm>
            <a:off x="1063900" y="3000525"/>
            <a:ext cx="2620800" cy="15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HTML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CSS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PHP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Javascript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MYSQL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7" name="Google Shape;37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20XX</a:t>
            </a:r>
            <a:endParaRPr/>
          </a:p>
        </p:txBody>
      </p:sp>
      <p:sp>
        <p:nvSpPr>
          <p:cNvPr id="378" name="Google Shape;378;p8"/>
          <p:cNvSpPr txBox="1"/>
          <p:nvPr>
            <p:ph idx="11" type="ftr"/>
          </p:nvPr>
        </p:nvSpPr>
        <p:spPr>
          <a:xfrm>
            <a:off x="5224463" y="6356350"/>
            <a:ext cx="17430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Pitch Deck</a:t>
            </a:r>
            <a:endParaRPr/>
          </a:p>
        </p:txBody>
      </p:sp>
      <p:sp>
        <p:nvSpPr>
          <p:cNvPr id="379" name="Google Shape;37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0" name="Google Shape;380;p8"/>
          <p:cNvSpPr txBox="1"/>
          <p:nvPr>
            <p:ph type="title"/>
          </p:nvPr>
        </p:nvSpPr>
        <p:spPr>
          <a:xfrm>
            <a:off x="4624050" y="1742950"/>
            <a:ext cx="32670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3C0B"/>
              </a:buClr>
              <a:buSzPts val="2800"/>
              <a:buFont typeface="Arial"/>
              <a:buNone/>
            </a:pPr>
            <a:r>
              <a:rPr lang="en-US">
                <a:solidFill>
                  <a:srgbClr val="833C0B"/>
                </a:solidFill>
              </a:rPr>
              <a:t>FRAMEWORKS </a:t>
            </a:r>
            <a:endParaRPr/>
          </a:p>
        </p:txBody>
      </p:sp>
      <p:sp>
        <p:nvSpPr>
          <p:cNvPr id="381" name="Google Shape;381;p8"/>
          <p:cNvSpPr txBox="1"/>
          <p:nvPr>
            <p:ph type="title"/>
          </p:nvPr>
        </p:nvSpPr>
        <p:spPr>
          <a:xfrm>
            <a:off x="3684700" y="2319550"/>
            <a:ext cx="764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3C0B"/>
              </a:buClr>
              <a:buSzPct val="100000"/>
              <a:buFont typeface="Arial"/>
              <a:buNone/>
            </a:pPr>
            <a:r>
              <a:rPr lang="en-US">
                <a:solidFill>
                  <a:srgbClr val="833C0B"/>
                </a:solidFill>
              </a:rPr>
              <a:t>and</a:t>
            </a:r>
            <a:endParaRPr/>
          </a:p>
        </p:txBody>
      </p:sp>
      <p:sp>
        <p:nvSpPr>
          <p:cNvPr id="382" name="Google Shape;382;p8"/>
          <p:cNvSpPr txBox="1"/>
          <p:nvPr/>
        </p:nvSpPr>
        <p:spPr>
          <a:xfrm>
            <a:off x="4951825" y="2907200"/>
            <a:ext cx="2109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Bootstrap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nolin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2022-12-01T22:19:43Z</dcterms:created>
  <dc:creator>alif chowdhury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2022-12-01T22:59:51Z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11d127eb-9d4e-4c46-9603-06600a9b6972</vt:lpwstr>
  </property>
  <property fmtid="{D5CDD505-2E9C-101B-9397-08002B2CF9AE}" pid="8" name="MSIP_Label_defa4170-0d19-0005-0004-bc88714345d2_ActionId">
    <vt:lpwstr>5e45e035-bbb6-45e6-9878-f5662bcda72a</vt:lpwstr>
  </property>
  <property fmtid="{D5CDD505-2E9C-101B-9397-08002B2CF9AE}" pid="9" name="MSIP_Label_defa4170-0d19-0005-0004-bc88714345d2_ContentBits">
    <vt:lpwstr>0</vt:lpwstr>
  </property>
</Properties>
</file>