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C0A8-126B-414B-B959-54674A70B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1711-5CF7-4294-BF25-834A85C7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0C7C-C2EF-47C7-8DAB-B77B5635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7C0-0433-4DD4-BDF5-DDEFFE77C74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44A2-B12B-4071-9D70-C231C4A9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BC790-0D15-40F3-937D-93738C26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5F5-4FAD-4F81-90BA-60663D8C5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7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DE3D-7511-4A57-91CD-ABCCB19A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6C264-F537-4990-82CA-805975A4E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5A23-4F43-4B29-8A28-CE38FD86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7C0-0433-4DD4-BDF5-DDEFFE77C74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7CB9-F045-4791-A460-5C1ACD1B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EE07-4CE2-4512-A06C-02E5C896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5F5-4FAD-4F81-90BA-60663D8C5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76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ED8CE-B645-47BE-AF1C-C979652F5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437EA-BFD7-4B2F-A80D-8073AAC9F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38CAD-3E4B-4CB8-87EF-8EBD4D1B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7C0-0433-4DD4-BDF5-DDEFFE77C74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8FF29-0712-4B46-8597-C25F5CED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E033-A3FC-4273-BCA8-110B3D52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5F5-4FAD-4F81-90BA-60663D8C5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22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A580-53E9-4C11-B976-589FFA3B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202E-103C-41C9-8CE9-4C0E5C49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A4B6-3BAA-4BB5-858E-49E09426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7C0-0433-4DD4-BDF5-DDEFFE77C74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F7D93-7F9D-4B82-B064-E5DD6674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F8FA0-02FC-4725-865C-821C3CE6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5F5-4FAD-4F81-90BA-60663D8C5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80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D076-6124-4250-9CD0-3D895A9B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AA5D8-E1E1-4CE8-8985-FEB5E84B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AA2E6-8EDA-4F44-8ABC-C567B231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7C0-0433-4DD4-BDF5-DDEFFE77C74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F4645-6E30-44D9-92C8-B17CE233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1363-01DC-47A3-9F98-1FC01FA0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5F5-4FAD-4F81-90BA-60663D8C5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84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DA9D-26D6-4E6C-8A89-FF880A95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ED13-A722-4B03-9160-7D08D474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DCB8E-9F30-465E-A870-114D9AC8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5BFBF-1AAF-4C74-A81A-3E9DFB5D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7C0-0433-4DD4-BDF5-DDEFFE77C74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E101-FA18-48F7-9F96-B0A801DA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90691-EBAB-4ABB-8959-78981783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5F5-4FAD-4F81-90BA-60663D8C5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16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3031-FD97-4363-83F7-462EB8E3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2F19A-C70E-4604-8745-5C530D507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8F38A-B322-4B27-A1E1-3AB8DFB63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6B283-D9C0-420A-851D-427503777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0AB5F-A7F6-4DCF-9816-8D015B382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AC14A-9942-427A-BDF8-CE581819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7C0-0433-4DD4-BDF5-DDEFFE77C74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A3917-D817-4178-B76C-67306911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0DF7F-F7AB-4611-B1BC-93E4C4B9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5F5-4FAD-4F81-90BA-60663D8C5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5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5D72-8E50-42C2-A397-03D03EEC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43BBF-E2B5-4AD0-80CB-0147BCFE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7C0-0433-4DD4-BDF5-DDEFFE77C74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DF3B2-6717-4D31-AEBC-EE0E644A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E380D-D4BD-4BC5-ABD2-01C4D3C4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5F5-4FAD-4F81-90BA-60663D8C5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58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8BBDE-9985-4B52-AD65-A8E0C077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7C0-0433-4DD4-BDF5-DDEFFE77C74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A8C57-2876-42C1-BA99-FBE57C36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D4317-6AD5-44BA-BD74-B1EF3CD4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5F5-4FAD-4F81-90BA-60663D8C5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6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64DD-EB47-438B-A406-D0EEBCA4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8066-232D-485F-A976-14EE7DBA8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DE6AE-B4A1-43A6-8606-D533B3A23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0B5C2-160C-4999-9838-E8B4AB1E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7C0-0433-4DD4-BDF5-DDEFFE77C74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5FFF9-A602-456C-BB90-BC56EA18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B758B-A81B-4AA0-8F2D-4F0D6629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5F5-4FAD-4F81-90BA-60663D8C5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56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2366-55F4-4D18-BAB5-53A43C9E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094AA-4B49-44A2-8A32-A679B7743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4C80E-6790-4583-8BF6-C445CDC17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FB054-E273-4924-A489-EE927A07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B7C0-0433-4DD4-BDF5-DDEFFE77C74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3FC59-D9DB-47F5-90AA-EC290618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DFE1E-AF84-4F8E-BC85-AD4D2A55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25F5-4FAD-4F81-90BA-60663D8C5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7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9B3BF-F2E2-4993-B9BB-788DA2C8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B3373-EA83-4B99-B3B7-40CC4BC05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7D4EE-6B37-4271-88B5-6EEA5876B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B7C0-0433-4DD4-BDF5-DDEFFE77C745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725D-51D9-4231-8258-A317B1EC0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9A228-30A6-4909-8D8E-48FA8BC3F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625F5-4FAD-4F81-90BA-60663D8C5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97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E92AB5-261C-4F63-B376-112DC5C5B10C}"/>
              </a:ext>
            </a:extLst>
          </p:cNvPr>
          <p:cNvSpPr txBox="1"/>
          <p:nvPr/>
        </p:nvSpPr>
        <p:spPr>
          <a:xfrm>
            <a:off x="2156059" y="2252312"/>
            <a:ext cx="1992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Footballer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14647-1807-4134-AA10-3C1DBE83ED3E}"/>
              </a:ext>
            </a:extLst>
          </p:cNvPr>
          <p:cNvSpPr txBox="1"/>
          <p:nvPr/>
        </p:nvSpPr>
        <p:spPr>
          <a:xfrm>
            <a:off x="2156058" y="2629847"/>
            <a:ext cx="199242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-Name: String</a:t>
            </a:r>
          </a:p>
          <a:p>
            <a:r>
              <a:rPr lang="en-GB" dirty="0"/>
              <a:t>-Position: String</a:t>
            </a:r>
          </a:p>
          <a:p>
            <a:r>
              <a:rPr lang="en-GB" dirty="0"/>
              <a:t>-Email: String</a:t>
            </a:r>
          </a:p>
          <a:p>
            <a:r>
              <a:rPr lang="en-GB" dirty="0"/>
              <a:t>-Age: 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937C2-2A46-4CA7-B653-FEB13CEA62DE}"/>
              </a:ext>
            </a:extLst>
          </p:cNvPr>
          <p:cNvSpPr txBox="1"/>
          <p:nvPr/>
        </p:nvSpPr>
        <p:spPr>
          <a:xfrm>
            <a:off x="5686926" y="2346960"/>
            <a:ext cx="22154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Footballer Controller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C2446-AC15-4B4B-B059-B6252A2CE8F8}"/>
              </a:ext>
            </a:extLst>
          </p:cNvPr>
          <p:cNvSpPr txBox="1"/>
          <p:nvPr/>
        </p:nvSpPr>
        <p:spPr>
          <a:xfrm>
            <a:off x="5686925" y="2724495"/>
            <a:ext cx="22154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-List: Footballers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B9BCF-7F95-474C-9593-4345E4F6B0BD}"/>
              </a:ext>
            </a:extLst>
          </p:cNvPr>
          <p:cNvCxnSpPr/>
          <p:nvPr/>
        </p:nvCxnSpPr>
        <p:spPr>
          <a:xfrm>
            <a:off x="4148487" y="2829827"/>
            <a:ext cx="15384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BF77A9-AA66-49CD-A644-BDBBF0EDBAF6}"/>
              </a:ext>
            </a:extLst>
          </p:cNvPr>
          <p:cNvSpPr txBox="1"/>
          <p:nvPr/>
        </p:nvSpPr>
        <p:spPr>
          <a:xfrm>
            <a:off x="4148487" y="2459434"/>
            <a:ext cx="33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7DD916-44CD-4884-AABC-F1082DC5DA23}"/>
              </a:ext>
            </a:extLst>
          </p:cNvPr>
          <p:cNvSpPr txBox="1"/>
          <p:nvPr/>
        </p:nvSpPr>
        <p:spPr>
          <a:xfrm>
            <a:off x="3031154" y="1172861"/>
            <a:ext cx="3773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164152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 Ali</dc:creator>
  <cp:lastModifiedBy>Mr S Ali</cp:lastModifiedBy>
  <cp:revision>2</cp:revision>
  <dcterms:created xsi:type="dcterms:W3CDTF">2022-07-28T12:56:43Z</dcterms:created>
  <dcterms:modified xsi:type="dcterms:W3CDTF">2022-07-28T13:06:42Z</dcterms:modified>
</cp:coreProperties>
</file>