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4FEB-5A87-40D0-B114-D42464AC7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769F0-36DF-45F8-BE5E-6EABBE950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85292-54AA-4485-974C-7BD27E45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406F2-E2BE-47D4-852B-377D2E44621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D5FF1-A042-4B12-9583-72DDBF83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DB5F0-AA4B-49E1-868E-528DED03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C8FC-AA53-4FA7-9000-919A421B0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25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2D17-EF5A-470B-886C-B68B7292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6DD14-0955-40F9-B8A2-8FEAC14A1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3F82F-0BAB-44E0-9F31-E9D6AD90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406F2-E2BE-47D4-852B-377D2E44621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DB5B3-CEB5-499D-B30C-0585E9E3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F8E61-A918-4AE1-A40E-C5EEB47E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C8FC-AA53-4FA7-9000-919A421B0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7B97CA-B43F-419F-BE9D-E656E7B4A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3EFCC-54C0-4280-8B7D-E8A6B62B3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153A1-9DDD-4D21-83DC-94A99B06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406F2-E2BE-47D4-852B-377D2E44621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CE328-7293-4719-B4CC-4BB507AC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467E7-9EA8-4903-A0F8-43A29511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C8FC-AA53-4FA7-9000-919A421B0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58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0794-C0D3-4545-A1FA-15D8980A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E044F-DC9C-4FF6-B884-5E16BEE17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2E33C-88A6-4226-A945-79A69DE7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406F2-E2BE-47D4-852B-377D2E44621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1E129-4CC2-44F8-8FA5-524B4657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FBC45-790B-4A07-9234-4C0355B7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C8FC-AA53-4FA7-9000-919A421B0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54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2390-A179-405E-B6F8-98B15DC4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8818A-A34D-4AB1-B9FB-263056226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A6558-D0AF-44FB-B668-911BC389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406F2-E2BE-47D4-852B-377D2E44621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06B44-EC79-447C-A44D-8D1BFBB3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598F1-7E2F-4359-8220-123A258B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C8FC-AA53-4FA7-9000-919A421B0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23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C979-346F-4B16-949A-F8400308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5B072-3D56-4BC7-A156-45A2EFB66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0336D-1EF9-4B80-BCBD-62BB0C938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1C8C5-140B-44C3-8A14-8CAF6834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406F2-E2BE-47D4-852B-377D2E44621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02FB7-041E-4066-AB93-6E1B88AB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30CD2-2B0D-4E1B-81FD-36F59B8B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C8FC-AA53-4FA7-9000-919A421B0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78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09A2-1227-41E1-B6E3-70A64E9A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F2F25-7FCE-46CF-BAB9-3EF408A57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6FC93-657D-4DEC-ABDE-E7AB3B2B5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D85E0-9DC9-4056-AAE0-5875F6575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929D3-10B4-4384-8EAF-6E1C9F721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21C41-4CAD-4082-8ED7-CB9A7300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406F2-E2BE-47D4-852B-377D2E44621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03E32-2B69-4DA0-A64C-554343C6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DEFF3A-83F6-4AFB-9C77-578164D8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C8FC-AA53-4FA7-9000-919A421B0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0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6375-8CBC-480A-808E-F1485327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0F1B0-19CC-4974-87FC-7AF1E33C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406F2-E2BE-47D4-852B-377D2E44621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D8E2F-23C5-405E-BFDF-47EE64CD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068F3-627F-4200-A628-514F0FA7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C8FC-AA53-4FA7-9000-919A421B0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14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F50F3-B58E-4165-9FBB-CDA51538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406F2-E2BE-47D4-852B-377D2E44621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C3AC7-E976-4B00-AC9A-791771E9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E8CED-4F72-4711-8B77-328F32EB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C8FC-AA53-4FA7-9000-919A421B0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13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5B54-7959-4139-A2E2-1CDD5EB7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27AC-7407-4D44-A2AB-54FF3092E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F34D6-FD16-4308-8CD3-901ECE701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F97A4-8DB9-4A6F-8526-F8BDF676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406F2-E2BE-47D4-852B-377D2E44621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0277C-B951-48BB-BD6C-8D8614E1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D1D18-F9C1-4123-B38A-629ADF07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C8FC-AA53-4FA7-9000-919A421B0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75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DAAF-B176-4A4A-ACF9-3D5CC5F9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72CA0-192F-487D-8B92-37BFF183D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27140-69CF-4CCB-B86A-98C6B2180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F8AC7-5905-4F92-83A8-2D4FDC86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406F2-E2BE-47D4-852B-377D2E44621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5DAD5-B610-49A4-B8BE-57813B42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31986-C1AC-4BD0-BBB2-9AE33B83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C8FC-AA53-4FA7-9000-919A421B0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40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C44B8-9D4B-41B0-BE44-6F16F29B5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2DA3C-22FE-4A7E-95C2-79CF62EB0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A885D-32FE-48A8-8725-237F2ACE3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406F2-E2BE-47D4-852B-377D2E44621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562AB-A6D2-460D-AE0B-BB4923F38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3A28C-371D-4CEC-818C-9460C64A7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6C8FC-AA53-4FA7-9000-919A421B0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5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AEA6E1-3A0C-47C2-88CB-22E163C30DC4}"/>
              </a:ext>
            </a:extLst>
          </p:cNvPr>
          <p:cNvSpPr txBox="1"/>
          <p:nvPr/>
        </p:nvSpPr>
        <p:spPr>
          <a:xfrm>
            <a:off x="3137836" y="211756"/>
            <a:ext cx="57366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Title – header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0C68FE-FEE6-43BE-9F08-42817A6249D9}"/>
              </a:ext>
            </a:extLst>
          </p:cNvPr>
          <p:cNvSpPr txBox="1"/>
          <p:nvPr/>
        </p:nvSpPr>
        <p:spPr>
          <a:xfrm>
            <a:off x="3137835" y="885888"/>
            <a:ext cx="57366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Header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79CEA-6777-4A9E-BC73-EF1A9895DFFB}"/>
              </a:ext>
            </a:extLst>
          </p:cNvPr>
          <p:cNvSpPr txBox="1"/>
          <p:nvPr/>
        </p:nvSpPr>
        <p:spPr>
          <a:xfrm>
            <a:off x="3137834" y="1255220"/>
            <a:ext cx="57366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92DAD-4AE8-4E98-BB50-0DBDCF6086D0}"/>
              </a:ext>
            </a:extLst>
          </p:cNvPr>
          <p:cNvSpPr txBox="1"/>
          <p:nvPr/>
        </p:nvSpPr>
        <p:spPr>
          <a:xfrm>
            <a:off x="359343" y="2539829"/>
            <a:ext cx="4164531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Form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E6A7D-9C1B-4DDC-B32D-E8B3AD8B009C}"/>
              </a:ext>
            </a:extLst>
          </p:cNvPr>
          <p:cNvSpPr txBox="1"/>
          <p:nvPr/>
        </p:nvSpPr>
        <p:spPr>
          <a:xfrm>
            <a:off x="5141495" y="2539830"/>
            <a:ext cx="204857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output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E14F7-ABAC-4FFE-A888-1BD8207BEB82}"/>
              </a:ext>
            </a:extLst>
          </p:cNvPr>
          <p:cNvSpPr txBox="1"/>
          <p:nvPr/>
        </p:nvSpPr>
        <p:spPr>
          <a:xfrm>
            <a:off x="9666973" y="2539830"/>
            <a:ext cx="204857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output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4FEF26-FE5A-4C8B-BA5C-5B6E8B05948C}"/>
              </a:ext>
            </a:extLst>
          </p:cNvPr>
          <p:cNvSpPr txBox="1"/>
          <p:nvPr/>
        </p:nvSpPr>
        <p:spPr>
          <a:xfrm>
            <a:off x="7404234" y="2539829"/>
            <a:ext cx="204857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output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FD174-5622-404A-8392-BD736901AA9D}"/>
              </a:ext>
            </a:extLst>
          </p:cNvPr>
          <p:cNvSpPr txBox="1"/>
          <p:nvPr/>
        </p:nvSpPr>
        <p:spPr>
          <a:xfrm>
            <a:off x="5141495" y="4695888"/>
            <a:ext cx="204857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output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00F70C-D30D-40CB-8F64-8C146967C6B0}"/>
              </a:ext>
            </a:extLst>
          </p:cNvPr>
          <p:cNvSpPr txBox="1"/>
          <p:nvPr/>
        </p:nvSpPr>
        <p:spPr>
          <a:xfrm>
            <a:off x="9666973" y="4695888"/>
            <a:ext cx="204857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output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4BBB4-1393-4DB7-90F5-C0EC6F3D6D7B}"/>
              </a:ext>
            </a:extLst>
          </p:cNvPr>
          <p:cNvSpPr txBox="1"/>
          <p:nvPr/>
        </p:nvSpPr>
        <p:spPr>
          <a:xfrm>
            <a:off x="7404234" y="4695887"/>
            <a:ext cx="204857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output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72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 Ali</dc:creator>
  <cp:lastModifiedBy>Mr S Ali</cp:lastModifiedBy>
  <cp:revision>1</cp:revision>
  <dcterms:created xsi:type="dcterms:W3CDTF">2022-07-28T12:46:21Z</dcterms:created>
  <dcterms:modified xsi:type="dcterms:W3CDTF">2022-07-28T12:49:34Z</dcterms:modified>
</cp:coreProperties>
</file>