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001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3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7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783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0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7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1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0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99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72355C-6CD7-43C7-976F-D5002A445F5C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DE084C-6FF5-4E61-9DE3-2414592D39B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31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C6DC6D-A796-4A4B-970D-6445D28E7846}"/>
              </a:ext>
            </a:extLst>
          </p:cNvPr>
          <p:cNvSpPr txBox="1"/>
          <p:nvPr/>
        </p:nvSpPr>
        <p:spPr>
          <a:xfrm>
            <a:off x="2928485" y="1932074"/>
            <a:ext cx="633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Football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0DDF8-00A1-4E81-A2B7-7EBA29CF6521}"/>
              </a:ext>
            </a:extLst>
          </p:cNvPr>
          <p:cNvSpPr txBox="1"/>
          <p:nvPr/>
        </p:nvSpPr>
        <p:spPr>
          <a:xfrm>
            <a:off x="4841505" y="3132403"/>
            <a:ext cx="250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Syed Shakir Ali </a:t>
            </a:r>
          </a:p>
        </p:txBody>
      </p:sp>
    </p:spTree>
    <p:extLst>
      <p:ext uri="{BB962C8B-B14F-4D97-AF65-F5344CB8AC3E}">
        <p14:creationId xmlns:p14="http://schemas.microsoft.com/office/powerpoint/2010/main" val="149080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04AD4-BFB0-47B4-9004-F23E27181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 t="23851" r="12333" b="11555"/>
          <a:stretch/>
        </p:blipFill>
        <p:spPr>
          <a:xfrm>
            <a:off x="2387599" y="1442720"/>
            <a:ext cx="8458899" cy="4917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63FC2C-7527-49D4-9CB0-207DFC38CA3B}"/>
              </a:ext>
            </a:extLst>
          </p:cNvPr>
          <p:cNvSpPr txBox="1"/>
          <p:nvPr/>
        </p:nvSpPr>
        <p:spPr>
          <a:xfrm>
            <a:off x="2934367" y="373725"/>
            <a:ext cx="735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45582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BBF5F-619D-4A15-AEB8-45EC78CD0621}"/>
              </a:ext>
            </a:extLst>
          </p:cNvPr>
          <p:cNvSpPr txBox="1"/>
          <p:nvPr/>
        </p:nvSpPr>
        <p:spPr>
          <a:xfrm>
            <a:off x="3040245" y="2598003"/>
            <a:ext cx="735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248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E4E10-2429-4D00-8B12-0186B2D6A035}"/>
              </a:ext>
            </a:extLst>
          </p:cNvPr>
          <p:cNvSpPr txBox="1"/>
          <p:nvPr/>
        </p:nvSpPr>
        <p:spPr>
          <a:xfrm>
            <a:off x="-14906" y="322763"/>
            <a:ext cx="735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D40A-E94B-4749-A5D9-1279756E75DF}"/>
              </a:ext>
            </a:extLst>
          </p:cNvPr>
          <p:cNvSpPr txBox="1"/>
          <p:nvPr/>
        </p:nvSpPr>
        <p:spPr>
          <a:xfrm>
            <a:off x="1227086" y="1559256"/>
            <a:ext cx="46154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enjoyed working on the project and it was beneficial in solidifying my knowledge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Front=End was fun and I want to improve in this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SonarQube – Static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Selenium - Automated Testing</a:t>
            </a:r>
          </a:p>
        </p:txBody>
      </p:sp>
      <p:pic>
        <p:nvPicPr>
          <p:cNvPr id="2050" name="Picture 2" descr="Memes #Programadores #HTML #CSS #JavaScript | Programação de computadores,  Ciência da computação, Programação">
            <a:extLst>
              <a:ext uri="{FF2B5EF4-FFF2-40B4-BE49-F238E27FC236}">
                <a16:creationId xmlns:a16="http://schemas.microsoft.com/office/drawing/2014/main" id="{01E1DDD4-D5CD-487E-830D-D238E639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56" y="738262"/>
            <a:ext cx="5527335" cy="53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A2661D5-1D67-4970-BAA5-A641478F527D}"/>
              </a:ext>
            </a:extLst>
          </p:cNvPr>
          <p:cNvSpPr/>
          <p:nvPr/>
        </p:nvSpPr>
        <p:spPr>
          <a:xfrm>
            <a:off x="5524901" y="214955"/>
            <a:ext cx="6400800" cy="5932162"/>
          </a:xfrm>
          <a:prstGeom prst="wedgeRectCallout">
            <a:avLst>
              <a:gd name="adj1" fmla="val -57976"/>
              <a:gd name="adj2" fmla="val 59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AF79C-ABF1-4BA6-A6B3-CB222CE4B512}"/>
              </a:ext>
            </a:extLst>
          </p:cNvPr>
          <p:cNvSpPr txBox="1"/>
          <p:nvPr/>
        </p:nvSpPr>
        <p:spPr>
          <a:xfrm>
            <a:off x="1037598" y="382011"/>
            <a:ext cx="4360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Consultant 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5DB97-8CEF-429A-8EE1-7A2E74D236ED}"/>
              </a:ext>
            </a:extLst>
          </p:cNvPr>
          <p:cNvSpPr txBox="1"/>
          <p:nvPr/>
        </p:nvSpPr>
        <p:spPr>
          <a:xfrm>
            <a:off x="5834514" y="549546"/>
            <a:ext cx="60141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Version Control: 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Scrum Board: Jira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Database Management System: MySQL Server 5.7+ (local or GCP instance)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H2 database and 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Back-End: Eclipse(Java)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Front-End: Visual Studio(HTML, JS, CSS)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Unit Testing: Junit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71672-E150-48CA-9ACE-94163F2F2F5B}"/>
              </a:ext>
            </a:extLst>
          </p:cNvPr>
          <p:cNvSpPr txBox="1"/>
          <p:nvPr/>
        </p:nvSpPr>
        <p:spPr>
          <a:xfrm>
            <a:off x="1134333" y="2690334"/>
            <a:ext cx="4166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 have learnt about several different technologies throughout my time at QA. The following were required in this project for different reasons.</a:t>
            </a:r>
          </a:p>
        </p:txBody>
      </p:sp>
    </p:spTree>
    <p:extLst>
      <p:ext uri="{BB962C8B-B14F-4D97-AF65-F5344CB8AC3E}">
        <p14:creationId xmlns:p14="http://schemas.microsoft.com/office/powerpoint/2010/main" val="346050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736BD-F6F3-49AC-8913-E626D5D9A8DF}"/>
              </a:ext>
            </a:extLst>
          </p:cNvPr>
          <p:cNvSpPr txBox="1"/>
          <p:nvPr/>
        </p:nvSpPr>
        <p:spPr>
          <a:xfrm>
            <a:off x="4351036" y="726221"/>
            <a:ext cx="436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97345-B27D-47F3-A981-B17F0566BB6D}"/>
              </a:ext>
            </a:extLst>
          </p:cNvPr>
          <p:cNvSpPr txBox="1"/>
          <p:nvPr/>
        </p:nvSpPr>
        <p:spPr>
          <a:xfrm>
            <a:off x="1076516" y="2299960"/>
            <a:ext cx="5454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Version control –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Using the Feature Branch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Main -&gt; Dev -&gt;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Push and then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Naming feature branches</a:t>
            </a:r>
          </a:p>
        </p:txBody>
      </p:sp>
      <p:pic>
        <p:nvPicPr>
          <p:cNvPr id="1026" name="Picture 2" descr="Git: Saving a Branch After a Bad Merge or PR">
            <a:extLst>
              <a:ext uri="{FF2B5EF4-FFF2-40B4-BE49-F238E27FC236}">
                <a16:creationId xmlns:a16="http://schemas.microsoft.com/office/drawing/2014/main" id="{FFF04932-5DA5-4DEC-B020-149669B3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0782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8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1265-40FA-4508-A48A-80ED70540FF2}"/>
              </a:ext>
            </a:extLst>
          </p:cNvPr>
          <p:cNvSpPr txBox="1"/>
          <p:nvPr/>
        </p:nvSpPr>
        <p:spPr>
          <a:xfrm>
            <a:off x="4100362" y="0"/>
            <a:ext cx="436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Jira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B9E06-6141-428C-A54F-A228DEFE1669}"/>
              </a:ext>
            </a:extLst>
          </p:cNvPr>
          <p:cNvSpPr txBox="1"/>
          <p:nvPr/>
        </p:nvSpPr>
        <p:spPr>
          <a:xfrm>
            <a:off x="1005840" y="1527141"/>
            <a:ext cx="65745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Scrum Board – 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 broke down the project into smaller, manageable tasks and these became my user stories in Jira Scrum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User stories were given a story point estimate (based on how labour intensive they would be) and assigned to an epic. Some user stories also had child issues assigned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 had 3 epics. Documentation, Back-end and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Weekly Sprint and Fibonacci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4FC23-B203-4E6A-B966-EA3DCE58C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50000" r="57334" b="18222"/>
          <a:stretch/>
        </p:blipFill>
        <p:spPr>
          <a:xfrm>
            <a:off x="8138160" y="1527141"/>
            <a:ext cx="3190240" cy="277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161F5-49DF-49D5-AD06-2250B1A1C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7" t="73630" r="7166" b="20740"/>
          <a:stretch/>
        </p:blipFill>
        <p:spPr>
          <a:xfrm>
            <a:off x="2059940" y="5330859"/>
            <a:ext cx="876300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3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77B6-395F-4695-8089-D8C1206B6F64}"/>
              </a:ext>
            </a:extLst>
          </p:cNvPr>
          <p:cNvSpPr txBox="1"/>
          <p:nvPr/>
        </p:nvSpPr>
        <p:spPr>
          <a:xfrm>
            <a:off x="4614038" y="0"/>
            <a:ext cx="436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MoSCoW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751AC-049D-405F-9E45-EACD9E9DF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84" t="26370" r="34750" b="16444"/>
          <a:stretch/>
        </p:blipFill>
        <p:spPr>
          <a:xfrm>
            <a:off x="3688080" y="789478"/>
            <a:ext cx="6068522" cy="60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0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86071-6267-486C-848C-07C51EDFB457}"/>
              </a:ext>
            </a:extLst>
          </p:cNvPr>
          <p:cNvSpPr txBox="1"/>
          <p:nvPr/>
        </p:nvSpPr>
        <p:spPr>
          <a:xfrm>
            <a:off x="6847304" y="434151"/>
            <a:ext cx="437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Risk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7DF97-CE0E-4A22-AF20-36BA5BCD4FC9}"/>
              </a:ext>
            </a:extLst>
          </p:cNvPr>
          <p:cNvSpPr txBox="1"/>
          <p:nvPr/>
        </p:nvSpPr>
        <p:spPr>
          <a:xfrm>
            <a:off x="6261099" y="2512318"/>
            <a:ext cx="5810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Risk Assessment with 7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Created a key to indicate risk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Key was created using likelihood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Used a colour scheme in key to visually show risk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8BBE2-9041-43DE-8B5F-CB63F6134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83" t="23704" r="36250" b="10518"/>
          <a:stretch/>
        </p:blipFill>
        <p:spPr>
          <a:xfrm>
            <a:off x="1087120" y="256798"/>
            <a:ext cx="5008880" cy="63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6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205679-EE98-4B32-964E-007E11EE53D2}"/>
              </a:ext>
            </a:extLst>
          </p:cNvPr>
          <p:cNvSpPr txBox="1"/>
          <p:nvPr/>
        </p:nvSpPr>
        <p:spPr>
          <a:xfrm>
            <a:off x="1451741" y="606554"/>
            <a:ext cx="5365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Entity Relationship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38311-5AFB-4D58-8224-33B0618CE4D8}"/>
              </a:ext>
            </a:extLst>
          </p:cNvPr>
          <p:cNvSpPr txBox="1"/>
          <p:nvPr/>
        </p:nvSpPr>
        <p:spPr>
          <a:xfrm>
            <a:off x="1887148" y="2784624"/>
            <a:ext cx="4687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Only one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Could have a teams table to create relationship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1D2D4-556C-453D-9190-474F0B96F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16" t="32741" r="41917" b="32741"/>
          <a:stretch/>
        </p:blipFill>
        <p:spPr>
          <a:xfrm>
            <a:off x="7813040" y="1431886"/>
            <a:ext cx="3325665" cy="39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2EFBC-AEA7-448A-BC08-915B6C65FC2B}"/>
              </a:ext>
            </a:extLst>
          </p:cNvPr>
          <p:cNvSpPr txBox="1"/>
          <p:nvPr/>
        </p:nvSpPr>
        <p:spPr>
          <a:xfrm>
            <a:off x="4155440" y="686861"/>
            <a:ext cx="735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CRUD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25CDE-A1AF-4979-B235-B57CA7EDE57E}"/>
              </a:ext>
            </a:extLst>
          </p:cNvPr>
          <p:cNvSpPr txBox="1"/>
          <p:nvPr/>
        </p:nvSpPr>
        <p:spPr>
          <a:xfrm>
            <a:off x="5069840" y="2098918"/>
            <a:ext cx="7051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CRUD functionality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meet the MVP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Fulfil 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Tried all function out and they all worked</a:t>
            </a:r>
          </a:p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B8C6D-7C0C-4727-866F-1386FE78F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1" r="76333" b="11408"/>
          <a:stretch/>
        </p:blipFill>
        <p:spPr>
          <a:xfrm>
            <a:off x="1097280" y="105801"/>
            <a:ext cx="3501998" cy="66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6163-831F-4A88-A743-1D03BCA3D3C4}"/>
              </a:ext>
            </a:extLst>
          </p:cNvPr>
          <p:cNvSpPr txBox="1"/>
          <p:nvPr/>
        </p:nvSpPr>
        <p:spPr>
          <a:xfrm>
            <a:off x="1029858" y="1302598"/>
            <a:ext cx="477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/>
              <a:t>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AEC20-096C-4DEB-A45D-EA87A85A57A5}"/>
              </a:ext>
            </a:extLst>
          </p:cNvPr>
          <p:cNvSpPr txBox="1"/>
          <p:nvPr/>
        </p:nvSpPr>
        <p:spPr>
          <a:xfrm>
            <a:off x="2062600" y="2710867"/>
            <a:ext cx="4451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Completed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85.9%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 Mockito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4708D-D0AA-4500-B194-9CD46BDF1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67" t="8592" r="4833" b="42074"/>
          <a:stretch/>
        </p:blipFill>
        <p:spPr>
          <a:xfrm>
            <a:off x="6384760" y="368949"/>
            <a:ext cx="4357036" cy="58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477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75</TotalTime>
  <Words>290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 Ali</dc:creator>
  <cp:lastModifiedBy>Mr S Ali</cp:lastModifiedBy>
  <cp:revision>6</cp:revision>
  <dcterms:created xsi:type="dcterms:W3CDTF">2022-07-29T11:12:44Z</dcterms:created>
  <dcterms:modified xsi:type="dcterms:W3CDTF">2022-07-29T12:27:57Z</dcterms:modified>
</cp:coreProperties>
</file>