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36E84E-D10B-4487-B309-9C43D09AB17C}" v="17" dt="2022-06-10T12:42:02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2920F3-ED59-47FB-B5F5-715BADB034A6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1A69F-9360-44BB-BE74-A436C6C14959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5496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20F3-ED59-47FB-B5F5-715BADB034A6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A69F-9360-44BB-BE74-A436C6C14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32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20F3-ED59-47FB-B5F5-715BADB034A6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A69F-9360-44BB-BE74-A436C6C14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22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20F3-ED59-47FB-B5F5-715BADB034A6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A69F-9360-44BB-BE74-A436C6C14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54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920F3-ED59-47FB-B5F5-715BADB034A6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31A69F-9360-44BB-BE74-A436C6C1495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57411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20F3-ED59-47FB-B5F5-715BADB034A6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A69F-9360-44BB-BE74-A436C6C14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3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20F3-ED59-47FB-B5F5-715BADB034A6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A69F-9360-44BB-BE74-A436C6C14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20F3-ED59-47FB-B5F5-715BADB034A6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A69F-9360-44BB-BE74-A436C6C14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06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20F3-ED59-47FB-B5F5-715BADB034A6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A69F-9360-44BB-BE74-A436C6C14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78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920F3-ED59-47FB-B5F5-715BADB034A6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31A69F-9360-44BB-BE74-A436C6C1495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056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920F3-ED59-47FB-B5F5-715BADB034A6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31A69F-9360-44BB-BE74-A436C6C1495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341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82920F3-ED59-47FB-B5F5-715BADB034A6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31A69F-9360-44BB-BE74-A436C6C1495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709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48B448-8C45-4D36-B64F-33D8289FC329}"/>
              </a:ext>
            </a:extLst>
          </p:cNvPr>
          <p:cNvSpPr txBox="1"/>
          <p:nvPr/>
        </p:nvSpPr>
        <p:spPr>
          <a:xfrm>
            <a:off x="3290234" y="1932074"/>
            <a:ext cx="5611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IMS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E7EAF-1919-4367-8510-AE6B314EC3E1}"/>
              </a:ext>
            </a:extLst>
          </p:cNvPr>
          <p:cNvSpPr txBox="1"/>
          <p:nvPr/>
        </p:nvSpPr>
        <p:spPr>
          <a:xfrm>
            <a:off x="4841505" y="3132403"/>
            <a:ext cx="2508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Syed Shakir Ali </a:t>
            </a:r>
          </a:p>
        </p:txBody>
      </p:sp>
    </p:spTree>
    <p:extLst>
      <p:ext uri="{BB962C8B-B14F-4D97-AF65-F5344CB8AC3E}">
        <p14:creationId xmlns:p14="http://schemas.microsoft.com/office/powerpoint/2010/main" val="305772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7D6D4F-923B-408D-9A8A-9D34FA4B6064}"/>
              </a:ext>
            </a:extLst>
          </p:cNvPr>
          <p:cNvSpPr txBox="1"/>
          <p:nvPr/>
        </p:nvSpPr>
        <p:spPr>
          <a:xfrm>
            <a:off x="2925476" y="241645"/>
            <a:ext cx="7359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/>
              <a:t>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2BA49-3FFC-447B-B2B5-AA18AAB8DDEF}"/>
              </a:ext>
            </a:extLst>
          </p:cNvPr>
          <p:cNvSpPr txBox="1"/>
          <p:nvPr/>
        </p:nvSpPr>
        <p:spPr>
          <a:xfrm>
            <a:off x="1227086" y="1284397"/>
            <a:ext cx="73595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 am still working 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 have completed all domain tests and they all pass with no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 have completed all DAO tests but there are some issues in ItemDAO and OrderItemDAO that I am currently working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Still working on controller test but CustomerControllerTest and ItemControllerTest are complete and both are passing fine with no errors.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14551-3757-4BB4-945A-8E515233E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6" t="30176" r="78212" b="18728"/>
          <a:stretch/>
        </p:blipFill>
        <p:spPr>
          <a:xfrm>
            <a:off x="8607607" y="1284397"/>
            <a:ext cx="3354907" cy="464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100E6C-666A-4AFC-AA7F-495CCC4B4E47}"/>
              </a:ext>
            </a:extLst>
          </p:cNvPr>
          <p:cNvSpPr txBox="1"/>
          <p:nvPr/>
        </p:nvSpPr>
        <p:spPr>
          <a:xfrm>
            <a:off x="2925476" y="241645"/>
            <a:ext cx="7359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C8841-C4E4-42D7-94EA-89D477CBBB3C}"/>
              </a:ext>
            </a:extLst>
          </p:cNvPr>
          <p:cNvSpPr txBox="1"/>
          <p:nvPr/>
        </p:nvSpPr>
        <p:spPr>
          <a:xfrm>
            <a:off x="1227086" y="1284397"/>
            <a:ext cx="70217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 enjoyed working on the project and it was beneficial in solidifying my knowledge and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Use of feature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Smart commits and acceptance criteria and sprints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UML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Read.me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Initial ERD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Fat.jar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.pdf format for risk assessment and MoSCoW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.png format for ERD and UML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Finish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670A5-2CE8-4FD9-A1CC-D473831C1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832" y="3211419"/>
            <a:ext cx="4539914" cy="34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7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FB69F-5698-4DFA-B2E2-13583BCAE1D8}"/>
              </a:ext>
            </a:extLst>
          </p:cNvPr>
          <p:cNvSpPr txBox="1"/>
          <p:nvPr/>
        </p:nvSpPr>
        <p:spPr>
          <a:xfrm>
            <a:off x="1037598" y="382011"/>
            <a:ext cx="4360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BE2AC-FA24-4F6E-8DDA-8040E8A70BDB}"/>
              </a:ext>
            </a:extLst>
          </p:cNvPr>
          <p:cNvSpPr txBox="1"/>
          <p:nvPr/>
        </p:nvSpPr>
        <p:spPr>
          <a:xfrm>
            <a:off x="5842534" y="797510"/>
            <a:ext cx="60141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 joined QA with no previous experience in this field and have learnt everything during the first 5 weeks of training. Training was difficult at times as everything was new content to me and took time to digest. However, I really enjoyed working on my first project as I was able to challenge myself and combine all the skills I have acquired over the first 5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 faced difficulties during the project but I feel like I have improved a lot and I can see what went well and which areas I can improve in for any future projects.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3F718-BF7C-4C4E-9C04-857560666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98" y="1834688"/>
            <a:ext cx="4537836" cy="36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7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144C1EE-BB76-4A61-ABB2-DC927CB3CB6E}"/>
              </a:ext>
            </a:extLst>
          </p:cNvPr>
          <p:cNvSpPr/>
          <p:nvPr/>
        </p:nvSpPr>
        <p:spPr>
          <a:xfrm>
            <a:off x="5524901" y="214955"/>
            <a:ext cx="6400800" cy="5932162"/>
          </a:xfrm>
          <a:prstGeom prst="wedgeRectCallout">
            <a:avLst>
              <a:gd name="adj1" fmla="val -57976"/>
              <a:gd name="adj2" fmla="val 59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C86FDA-B579-4E02-9BB2-0E38FCEAD95E}"/>
              </a:ext>
            </a:extLst>
          </p:cNvPr>
          <p:cNvSpPr txBox="1"/>
          <p:nvPr/>
        </p:nvSpPr>
        <p:spPr>
          <a:xfrm>
            <a:off x="1037598" y="382011"/>
            <a:ext cx="4360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/>
              <a:t>Consultant Journey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CB2DA-5D7C-4A96-804E-16A56F8645EA}"/>
              </a:ext>
            </a:extLst>
          </p:cNvPr>
          <p:cNvSpPr txBox="1"/>
          <p:nvPr/>
        </p:nvSpPr>
        <p:spPr>
          <a:xfrm>
            <a:off x="5834514" y="549546"/>
            <a:ext cx="60141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Version Control System: Git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Source Code Management: GitHub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Scrum Board: Jira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Database Management System: MySQL Server 5.7+ (local or GCP instance)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Back-End Programming Language: Java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Build Tool: Maven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Unit Testing: Junit &amp; Mockito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FE098-9010-4393-A3F9-9DFF8BA2EACF}"/>
              </a:ext>
            </a:extLst>
          </p:cNvPr>
          <p:cNvSpPr txBox="1"/>
          <p:nvPr/>
        </p:nvSpPr>
        <p:spPr>
          <a:xfrm>
            <a:off x="1134333" y="2690334"/>
            <a:ext cx="41667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 have learnt about several different technologies throughout my first 5 weeks. They were all required in this project for different reasons.</a:t>
            </a:r>
          </a:p>
        </p:txBody>
      </p:sp>
    </p:spTree>
    <p:extLst>
      <p:ext uri="{BB962C8B-B14F-4D97-AF65-F5344CB8AC3E}">
        <p14:creationId xmlns:p14="http://schemas.microsoft.com/office/powerpoint/2010/main" val="321199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2A63CE-4FC2-4B74-84B6-18116A6FA3B8}"/>
              </a:ext>
            </a:extLst>
          </p:cNvPr>
          <p:cNvSpPr txBox="1"/>
          <p:nvPr/>
        </p:nvSpPr>
        <p:spPr>
          <a:xfrm>
            <a:off x="1037598" y="382011"/>
            <a:ext cx="4360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/>
              <a:t>Version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32E04-DC2E-42DF-B179-18DA082045DF}"/>
              </a:ext>
            </a:extLst>
          </p:cNvPr>
          <p:cNvSpPr txBox="1"/>
          <p:nvPr/>
        </p:nvSpPr>
        <p:spPr>
          <a:xfrm>
            <a:off x="953303" y="1213010"/>
            <a:ext cx="60141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Version control –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Using the Feature Branch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Main -&gt; Dev -&gt;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Working in feature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Pushing to GitHub and then merging with Dev branch when I was happy with my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 improved in using Git and I am more confident 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F0904-D4F4-430B-9D16-B4D43F2BC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80" y="797511"/>
            <a:ext cx="4271898" cy="526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E8696-0238-4999-83AA-7E8DC63EA035}"/>
              </a:ext>
            </a:extLst>
          </p:cNvPr>
          <p:cNvSpPr txBox="1"/>
          <p:nvPr/>
        </p:nvSpPr>
        <p:spPr>
          <a:xfrm>
            <a:off x="4100362" y="0"/>
            <a:ext cx="4360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/>
              <a:t>Jira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A379E-CF24-4E29-A38B-DDE873133C50}"/>
              </a:ext>
            </a:extLst>
          </p:cNvPr>
          <p:cNvSpPr txBox="1"/>
          <p:nvPr/>
        </p:nvSpPr>
        <p:spPr>
          <a:xfrm>
            <a:off x="872690" y="754981"/>
            <a:ext cx="113193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Scrum Board – Jira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 broke down the project into smaller, manageable tasks and these became my user stories in Jira Scrum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User stories were given a story point estimate (based on how labour intensive they would be) and assigned to an epic. Some user stories also had child issues assigned to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 had 4 epics. Documentation, Customer, Item and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Initial sprint was a daily sprint for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Acceptance Criteria and smart commits and Fibonacci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D07C1-D159-4895-991D-9082E3F06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3" t="20351" r="6211" b="16492"/>
          <a:stretch/>
        </p:blipFill>
        <p:spPr>
          <a:xfrm>
            <a:off x="2687052" y="3429000"/>
            <a:ext cx="7690586" cy="313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9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F1BD65-BCD6-478D-81C8-7DDF755FE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00" t="28148" r="35416" b="20445"/>
          <a:stretch/>
        </p:blipFill>
        <p:spPr>
          <a:xfrm>
            <a:off x="3720306" y="999648"/>
            <a:ext cx="6147708" cy="5628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BD7D53-2AC0-4E90-8C7C-9F2CED52E704}"/>
              </a:ext>
            </a:extLst>
          </p:cNvPr>
          <p:cNvSpPr txBox="1"/>
          <p:nvPr/>
        </p:nvSpPr>
        <p:spPr>
          <a:xfrm>
            <a:off x="4614038" y="0"/>
            <a:ext cx="4360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/>
              <a:t>MoSCoW</a:t>
            </a:r>
          </a:p>
        </p:txBody>
      </p:sp>
    </p:spTree>
    <p:extLst>
      <p:ext uri="{BB962C8B-B14F-4D97-AF65-F5344CB8AC3E}">
        <p14:creationId xmlns:p14="http://schemas.microsoft.com/office/powerpoint/2010/main" val="103521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4AC37D-CFB1-4C81-9F8C-A8F8D4FE3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67" t="26963" r="39167" b="16593"/>
          <a:stretch/>
        </p:blipFill>
        <p:spPr>
          <a:xfrm>
            <a:off x="1482880" y="186571"/>
            <a:ext cx="4613120" cy="6322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2F57D0-D755-42EF-847B-E381399760BF}"/>
              </a:ext>
            </a:extLst>
          </p:cNvPr>
          <p:cNvSpPr txBox="1"/>
          <p:nvPr/>
        </p:nvSpPr>
        <p:spPr>
          <a:xfrm>
            <a:off x="6847304" y="434151"/>
            <a:ext cx="437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/>
              <a:t>Risk 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9A19D-F650-40CA-A3A8-44D514C71C32}"/>
              </a:ext>
            </a:extLst>
          </p:cNvPr>
          <p:cNvSpPr txBox="1"/>
          <p:nvPr/>
        </p:nvSpPr>
        <p:spPr>
          <a:xfrm>
            <a:off x="6261099" y="2512318"/>
            <a:ext cx="58109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Risk Assessment with 8 risks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Created a key to indicate risk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Key was created using likelihood and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Used a colour scheme in key to visually show risk level</a:t>
            </a:r>
          </a:p>
        </p:txBody>
      </p:sp>
    </p:spTree>
    <p:extLst>
      <p:ext uri="{BB962C8B-B14F-4D97-AF65-F5344CB8AC3E}">
        <p14:creationId xmlns:p14="http://schemas.microsoft.com/office/powerpoint/2010/main" val="194415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878592-243D-4B94-97A8-89611AA20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17" t="25926" r="23834" b="34074"/>
          <a:stretch/>
        </p:blipFill>
        <p:spPr>
          <a:xfrm>
            <a:off x="4778943" y="3873155"/>
            <a:ext cx="6492240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2D5348-E1A1-4C14-B953-30EB8B52013E}"/>
              </a:ext>
            </a:extLst>
          </p:cNvPr>
          <p:cNvSpPr txBox="1"/>
          <p:nvPr/>
        </p:nvSpPr>
        <p:spPr>
          <a:xfrm>
            <a:off x="2752221" y="241645"/>
            <a:ext cx="7359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/>
              <a:t>Entity Relationship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7D72B-E4B7-47E9-9092-7DB4AE923024}"/>
              </a:ext>
            </a:extLst>
          </p:cNvPr>
          <p:cNvSpPr txBox="1"/>
          <p:nvPr/>
        </p:nvSpPr>
        <p:spPr>
          <a:xfrm>
            <a:off x="1063455" y="1072642"/>
            <a:ext cx="107371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Created an initial ERD by hand but will redo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Final ERD is on the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MySQL does not support direct many-to-many relationships between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Extra table to split a many-to-many relationship into two one-to-many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55849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F9B07-C249-4FED-A12F-45F0737F00BD}"/>
              </a:ext>
            </a:extLst>
          </p:cNvPr>
          <p:cNvSpPr txBox="1"/>
          <p:nvPr/>
        </p:nvSpPr>
        <p:spPr>
          <a:xfrm>
            <a:off x="4155440" y="686861"/>
            <a:ext cx="7359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/>
              <a:t>CRUD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07477-BDB7-4B27-891C-6A9156380790}"/>
              </a:ext>
            </a:extLst>
          </p:cNvPr>
          <p:cNvSpPr txBox="1"/>
          <p:nvPr/>
        </p:nvSpPr>
        <p:spPr>
          <a:xfrm>
            <a:off x="4155440" y="2169922"/>
            <a:ext cx="7051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CRUD functionality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They meet the MVP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Fulfil user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Tried all function out and they all worked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Testing still in progress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C4E5D-2BDC-400F-86B3-0970A2BAB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1" t="12296" r="80500" b="12741"/>
          <a:stretch/>
        </p:blipFill>
        <p:spPr>
          <a:xfrm>
            <a:off x="1341188" y="686861"/>
            <a:ext cx="2123371" cy="54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799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139</TotalTime>
  <Words>525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 Ali</dc:creator>
  <cp:lastModifiedBy>Shakir Ali</cp:lastModifiedBy>
  <cp:revision>5</cp:revision>
  <dcterms:created xsi:type="dcterms:W3CDTF">2022-06-10T10:22:17Z</dcterms:created>
  <dcterms:modified xsi:type="dcterms:W3CDTF">2022-06-12T19:08:01Z</dcterms:modified>
</cp:coreProperties>
</file>