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9" r:id="rId6"/>
    <p:sldId id="264" r:id="rId7"/>
    <p:sldId id="261" r:id="rId8"/>
    <p:sldId id="267" r:id="rId9"/>
    <p:sldId id="262" r:id="rId10"/>
    <p:sldId id="263" r:id="rId11"/>
    <p:sldId id="266" r:id="rId12"/>
    <p:sldId id="268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01C"/>
    <a:srgbClr val="A20027"/>
    <a:srgbClr val="C3002F"/>
    <a:srgbClr val="DD0031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6F684-F97E-4333-9F28-E32FEE9CD9CB}" type="datetimeFigureOut">
              <a:rPr lang="LID4096" smtClean="0"/>
              <a:t>06/14/2023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79330-4246-4530-A065-86B34972FF0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154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Voorstelling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Graduaatsproef</a:t>
            </a:r>
            <a:r>
              <a:rPr lang="en-GB" dirty="0"/>
              <a:t> = </a:t>
            </a:r>
            <a:r>
              <a:rPr lang="en-GB" dirty="0" err="1"/>
              <a:t>programmeertaal</a:t>
            </a:r>
            <a:r>
              <a:rPr lang="en-GB" dirty="0"/>
              <a:t> </a:t>
            </a:r>
            <a:r>
              <a:rPr lang="en-GB" dirty="0" err="1"/>
              <a:t>kiezen</a:t>
            </a:r>
            <a:r>
              <a:rPr lang="en-GB" dirty="0"/>
              <a:t>, frontend/backend </a:t>
            </a:r>
            <a:r>
              <a:rPr lang="en-GB" dirty="0" err="1"/>
              <a:t>namaken</a:t>
            </a:r>
            <a:r>
              <a:rPr lang="en-GB" dirty="0"/>
              <a:t> van </a:t>
            </a:r>
            <a:r>
              <a:rPr lang="en-GB" dirty="0" err="1"/>
              <a:t>projectwerk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79330-4246-4530-A065-86B34972FF0D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30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Herimplemenatie</a:t>
            </a:r>
            <a:r>
              <a:rPr lang="en-GB" dirty="0"/>
              <a:t> </a:t>
            </a:r>
            <a:r>
              <a:rPr lang="en-GB" dirty="0" err="1"/>
              <a:t>angaluarjs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Nog</a:t>
            </a:r>
            <a:r>
              <a:rPr lang="en-GB" dirty="0"/>
              <a:t> steeds relevant </a:t>
            </a:r>
            <a:r>
              <a:rPr lang="en-GB" dirty="0" err="1"/>
              <a:t>en</a:t>
            </a:r>
            <a:r>
              <a:rPr lang="en-GB" dirty="0"/>
              <a:t> recent 2016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79330-4246-4530-A065-86B34972FF0D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932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Frontend = </a:t>
            </a:r>
            <a:r>
              <a:rPr lang="en-GB" dirty="0" err="1"/>
              <a:t>hetgeen</a:t>
            </a:r>
            <a:r>
              <a:rPr lang="en-GB" dirty="0"/>
              <a:t> wat </a:t>
            </a:r>
            <a:r>
              <a:rPr lang="en-GB" dirty="0" err="1"/>
              <a:t>eindgebruiker</a:t>
            </a:r>
            <a:r>
              <a:rPr lang="en-GB" dirty="0"/>
              <a:t> </a:t>
            </a:r>
            <a:r>
              <a:rPr lang="en-GB" dirty="0" err="1"/>
              <a:t>ziet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Parallel </a:t>
            </a:r>
            <a:r>
              <a:rPr lang="en-GB" dirty="0" err="1"/>
              <a:t>aanleren</a:t>
            </a:r>
            <a:r>
              <a:rPr lang="en-GB" dirty="0"/>
              <a:t> van angular </a:t>
            </a:r>
            <a:r>
              <a:rPr lang="en-GB" dirty="0" err="1"/>
              <a:t>en</a:t>
            </a:r>
            <a:r>
              <a:rPr lang="en-GB" dirty="0"/>
              <a:t> react -&gt; </a:t>
            </a:r>
            <a:r>
              <a:rPr lang="en-GB" dirty="0" err="1"/>
              <a:t>gelijkenissen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verschillen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Typescript al </a:t>
            </a:r>
            <a:r>
              <a:rPr lang="en-GB" dirty="0" err="1"/>
              <a:t>vaker</a:t>
            </a:r>
            <a:r>
              <a:rPr lang="en-GB" dirty="0"/>
              <a:t> </a:t>
            </a:r>
            <a:r>
              <a:rPr lang="en-GB" dirty="0" err="1"/>
              <a:t>aangehaald</a:t>
            </a:r>
            <a:r>
              <a:rPr lang="en-GB" dirty="0"/>
              <a:t> in lessen -&gt; </a:t>
            </a:r>
            <a:r>
              <a:rPr lang="en-GB" dirty="0" err="1"/>
              <a:t>dieper</a:t>
            </a:r>
            <a:r>
              <a:rPr lang="en-GB" dirty="0"/>
              <a:t> op </a:t>
            </a:r>
            <a:r>
              <a:rPr lang="en-GB" dirty="0" err="1"/>
              <a:t>ingaan</a:t>
            </a:r>
            <a:r>
              <a:rPr lang="en-GB" dirty="0"/>
              <a:t> </a:t>
            </a:r>
            <a:r>
              <a:rPr lang="en-GB" dirty="0" err="1"/>
              <a:t>adhv</a:t>
            </a:r>
            <a:r>
              <a:rPr lang="en-GB" dirty="0"/>
              <a:t> angular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Evenement</a:t>
            </a:r>
            <a:r>
              <a:rPr lang="en-GB" dirty="0"/>
              <a:t> -&gt; </a:t>
            </a:r>
            <a:r>
              <a:rPr lang="en-GB" dirty="0" err="1"/>
              <a:t>studenten</a:t>
            </a:r>
            <a:r>
              <a:rPr lang="en-GB" dirty="0"/>
              <a:t> </a:t>
            </a:r>
            <a:r>
              <a:rPr lang="en-GB" dirty="0" err="1"/>
              <a:t>komen</a:t>
            </a:r>
            <a:r>
              <a:rPr lang="en-GB" dirty="0"/>
              <a:t> </a:t>
            </a:r>
            <a:r>
              <a:rPr lang="en-GB" dirty="0" err="1"/>
              <a:t>samen</a:t>
            </a:r>
            <a:r>
              <a:rPr lang="en-GB" dirty="0"/>
              <a:t> om angular </a:t>
            </a:r>
            <a:r>
              <a:rPr lang="en-GB" dirty="0" err="1"/>
              <a:t>applicatie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leren</a:t>
            </a:r>
            <a:r>
              <a:rPr lang="en-GB" dirty="0"/>
              <a:t> </a:t>
            </a:r>
            <a:r>
              <a:rPr lang="en-GB" dirty="0" err="1"/>
              <a:t>opstellen</a:t>
            </a:r>
            <a:br>
              <a:rPr lang="en-GB" dirty="0"/>
            </a:br>
            <a:r>
              <a:rPr lang="en-GB" dirty="0"/>
              <a:t>-&gt; </a:t>
            </a:r>
            <a:r>
              <a:rPr lang="en-GB" dirty="0" err="1"/>
              <a:t>zekerheid</a:t>
            </a:r>
            <a:r>
              <a:rPr lang="en-GB" dirty="0"/>
              <a:t> in </a:t>
            </a:r>
            <a:r>
              <a:rPr lang="en-GB" dirty="0" err="1"/>
              <a:t>keuze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79330-4246-4530-A065-86B34972FF0D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40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Allphi</a:t>
            </a:r>
            <a:r>
              <a:rPr lang="en-GB" dirty="0"/>
              <a:t> = gents consultancy </a:t>
            </a:r>
            <a:r>
              <a:rPr lang="en-GB" dirty="0" err="1"/>
              <a:t>bedrijf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Parking = </a:t>
            </a:r>
            <a:r>
              <a:rPr lang="en-GB" dirty="0" err="1"/>
              <a:t>bezoeker</a:t>
            </a:r>
            <a:r>
              <a:rPr lang="en-GB" dirty="0"/>
              <a:t> </a:t>
            </a:r>
            <a:r>
              <a:rPr lang="en-GB" dirty="0" err="1"/>
              <a:t>registreerd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krijgt</a:t>
            </a:r>
            <a:r>
              <a:rPr lang="en-GB" dirty="0"/>
              <a:t> </a:t>
            </a:r>
            <a:r>
              <a:rPr lang="en-GB" dirty="0" err="1"/>
              <a:t>parkeerplaats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Inkom</a:t>
            </a:r>
            <a:r>
              <a:rPr lang="en-GB" dirty="0"/>
              <a:t> = </a:t>
            </a:r>
            <a:r>
              <a:rPr lang="en-GB" dirty="0" err="1"/>
              <a:t>bezoeker</a:t>
            </a:r>
            <a:r>
              <a:rPr lang="en-GB" dirty="0"/>
              <a:t> </a:t>
            </a:r>
            <a:r>
              <a:rPr lang="en-GB" dirty="0" err="1"/>
              <a:t>komt</a:t>
            </a:r>
            <a:r>
              <a:rPr lang="en-GB" dirty="0"/>
              <a:t> </a:t>
            </a:r>
            <a:r>
              <a:rPr lang="en-GB" dirty="0" err="1"/>
              <a:t>gebouw</a:t>
            </a:r>
            <a:r>
              <a:rPr lang="en-GB" dirty="0"/>
              <a:t> </a:t>
            </a:r>
            <a:r>
              <a:rPr lang="en-GB" dirty="0" err="1"/>
              <a:t>binnenen</a:t>
            </a:r>
            <a:r>
              <a:rPr lang="en-GB" dirty="0"/>
              <a:t> </a:t>
            </a:r>
            <a:r>
              <a:rPr lang="en-GB" dirty="0" err="1"/>
              <a:t>registreert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bezoek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Administratie</a:t>
            </a:r>
            <a:r>
              <a:rPr lang="en-GB" dirty="0"/>
              <a:t> = </a:t>
            </a:r>
            <a:r>
              <a:rPr lang="en-GB" dirty="0" err="1"/>
              <a:t>beheer</a:t>
            </a:r>
            <a:r>
              <a:rPr lang="en-GB" dirty="0"/>
              <a:t> </a:t>
            </a:r>
            <a:r>
              <a:rPr lang="en-GB" dirty="0" err="1"/>
              <a:t>bedrijven</a:t>
            </a:r>
            <a:r>
              <a:rPr lang="en-GB" dirty="0"/>
              <a:t>, </a:t>
            </a:r>
            <a:r>
              <a:rPr lang="en-GB" dirty="0" err="1"/>
              <a:t>parkingcontracten</a:t>
            </a:r>
            <a:r>
              <a:rPr lang="en-GB" dirty="0"/>
              <a:t>,… =&gt; KOPPELING BACKEND &amp; rest met dummy data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79330-4246-4530-A065-86B34972FF0D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6426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autocomplete, syntax highlighting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documentatie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Styling framework -&gt; </a:t>
            </a:r>
            <a:r>
              <a:rPr lang="en-GB" dirty="0" err="1"/>
              <a:t>meer</a:t>
            </a:r>
            <a:r>
              <a:rPr lang="en-GB" dirty="0"/>
              <a:t> customization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persoonlijkere</a:t>
            </a:r>
            <a:r>
              <a:rPr lang="en-GB" dirty="0"/>
              <a:t> styling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79330-4246-4530-A065-86B34972FF0D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204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Property binding = </a:t>
            </a:r>
            <a:r>
              <a:rPr lang="en-GB" dirty="0" err="1"/>
              <a:t>waarden</a:t>
            </a:r>
            <a:r>
              <a:rPr lang="en-GB" dirty="0"/>
              <a:t> </a:t>
            </a:r>
            <a:r>
              <a:rPr lang="en-GB" dirty="0" err="1"/>
              <a:t>doorgeven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componenten</a:t>
            </a:r>
            <a:r>
              <a:rPr lang="en-GB" dirty="0"/>
              <a:t> -&gt; efficient </a:t>
            </a:r>
            <a:r>
              <a:rPr lang="en-GB" dirty="0" err="1"/>
              <a:t>en</a:t>
            </a:r>
            <a:r>
              <a:rPr lang="en-GB" dirty="0"/>
              <a:t> consistent</a:t>
            </a:r>
          </a:p>
          <a:p>
            <a:pPr marL="171450" indent="-171450">
              <a:buFontTx/>
              <a:buChar char="-"/>
            </a:pPr>
            <a:r>
              <a:rPr lang="en-GB" dirty="0"/>
              <a:t>Two-way = react = </a:t>
            </a:r>
            <a:r>
              <a:rPr lang="en-GB" dirty="0" err="1"/>
              <a:t>usestate</a:t>
            </a:r>
            <a:r>
              <a:rPr lang="en-GB" dirty="0"/>
              <a:t> hook -&gt; angular </a:t>
            </a:r>
            <a:r>
              <a:rPr lang="en-GB" dirty="0" err="1"/>
              <a:t>automatisch</a:t>
            </a:r>
            <a:r>
              <a:rPr lang="en-GB" dirty="0"/>
              <a:t> </a:t>
            </a:r>
            <a:r>
              <a:rPr lang="en-GB" dirty="0" err="1"/>
              <a:t>updaten</a:t>
            </a:r>
            <a:r>
              <a:rPr lang="en-GB" dirty="0"/>
              <a:t> van warden</a:t>
            </a:r>
          </a:p>
          <a:p>
            <a:pPr marL="171450" indent="-171450">
              <a:buFontTx/>
              <a:buChar char="-"/>
            </a:pPr>
            <a:r>
              <a:rPr lang="en-GB" dirty="0"/>
              <a:t>MVC = model -&gt; </a:t>
            </a:r>
            <a:r>
              <a:rPr lang="en-GB" dirty="0" err="1"/>
              <a:t>logica</a:t>
            </a:r>
            <a:r>
              <a:rPr lang="en-GB" dirty="0"/>
              <a:t> </a:t>
            </a:r>
            <a:r>
              <a:rPr lang="en-GB" dirty="0" err="1"/>
              <a:t>vd</a:t>
            </a:r>
            <a:r>
              <a:rPr lang="en-GB" dirty="0"/>
              <a:t> </a:t>
            </a:r>
            <a:r>
              <a:rPr lang="en-GB" dirty="0" err="1"/>
              <a:t>functionaliteiten</a:t>
            </a:r>
            <a:br>
              <a:rPr lang="en-GB" dirty="0"/>
            </a:br>
            <a:r>
              <a:rPr lang="en-GB" dirty="0"/>
              <a:t>           = view -&gt; wat </a:t>
            </a:r>
            <a:r>
              <a:rPr lang="en-GB" dirty="0" err="1"/>
              <a:t>gebruiker</a:t>
            </a:r>
            <a:r>
              <a:rPr lang="en-GB" dirty="0"/>
              <a:t> </a:t>
            </a:r>
            <a:r>
              <a:rPr lang="en-GB" dirty="0" err="1"/>
              <a:t>ziet</a:t>
            </a:r>
            <a:r>
              <a:rPr lang="en-GB" dirty="0"/>
              <a:t> = UI = HTML</a:t>
            </a:r>
          </a:p>
          <a:p>
            <a:pPr marL="457200" lvl="1" indent="0">
              <a:buFontTx/>
              <a:buNone/>
            </a:pPr>
            <a:r>
              <a:rPr lang="en-GB" dirty="0"/>
              <a:t>   = controller -&gt; </a:t>
            </a:r>
            <a:r>
              <a:rPr lang="en-GB" dirty="0" err="1"/>
              <a:t>tussenpersoon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79330-4246-4530-A065-86B34972FF0D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0872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Typscript</a:t>
            </a:r>
            <a:r>
              <a:rPr lang="en-GB" dirty="0"/>
              <a:t> </a:t>
            </a:r>
            <a:r>
              <a:rPr lang="en-GB" dirty="0" err="1"/>
              <a:t>teveel</a:t>
            </a:r>
            <a:r>
              <a:rPr lang="en-GB" dirty="0"/>
              <a:t> </a:t>
            </a:r>
            <a:r>
              <a:rPr lang="en-GB" dirty="0" err="1"/>
              <a:t>vergeleken</a:t>
            </a:r>
            <a:r>
              <a:rPr lang="en-GB" dirty="0"/>
              <a:t> met </a:t>
            </a:r>
            <a:r>
              <a:rPr lang="en-GB" dirty="0" err="1"/>
              <a:t>javascript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Routing -&gt; concept (root) modules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onmiddellijk</a:t>
            </a:r>
            <a:r>
              <a:rPr lang="en-GB" dirty="0"/>
              <a:t> </a:t>
            </a:r>
            <a:r>
              <a:rPr lang="en-GB" dirty="0" err="1"/>
              <a:t>begrepen</a:t>
            </a:r>
            <a:r>
              <a:rPr lang="en-GB" dirty="0"/>
              <a:t> -&gt; properties </a:t>
            </a:r>
            <a:r>
              <a:rPr lang="en-GB" dirty="0" err="1"/>
              <a:t>zoals</a:t>
            </a:r>
            <a:r>
              <a:rPr lang="en-GB" dirty="0"/>
              <a:t> declarations </a:t>
            </a:r>
            <a:r>
              <a:rPr lang="en-GB" dirty="0" err="1"/>
              <a:t>en</a:t>
            </a:r>
            <a:r>
              <a:rPr lang="en-GB" dirty="0"/>
              <a:t> imports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Validatie</a:t>
            </a:r>
            <a:r>
              <a:rPr lang="en-GB" dirty="0"/>
              <a:t> -&gt; </a:t>
            </a:r>
            <a:r>
              <a:rPr lang="en-GB" dirty="0" err="1"/>
              <a:t>eerst</a:t>
            </a:r>
            <a:r>
              <a:rPr lang="en-GB" dirty="0"/>
              <a:t> property binding </a:t>
            </a:r>
            <a:r>
              <a:rPr lang="en-GB" dirty="0" err="1"/>
              <a:t>gebruikt</a:t>
            </a:r>
            <a:r>
              <a:rPr lang="en-GB" dirty="0"/>
              <a:t> -&gt; </a:t>
            </a:r>
            <a:r>
              <a:rPr lang="en-GB" dirty="0" err="1"/>
              <a:t>complexere</a:t>
            </a:r>
            <a:r>
              <a:rPr lang="en-GB" dirty="0"/>
              <a:t> </a:t>
            </a:r>
            <a:r>
              <a:rPr lang="en-GB" dirty="0" err="1"/>
              <a:t>validatie</a:t>
            </a:r>
            <a:r>
              <a:rPr lang="en-GB" dirty="0"/>
              <a:t> </a:t>
            </a:r>
            <a:r>
              <a:rPr lang="en-GB" dirty="0" err="1"/>
              <a:t>nodig</a:t>
            </a:r>
            <a:r>
              <a:rPr lang="en-GB" dirty="0"/>
              <a:t> met </a:t>
            </a:r>
            <a:r>
              <a:rPr lang="en-GB" dirty="0" err="1"/>
              <a:t>formbuilder</a:t>
            </a:r>
            <a:r>
              <a:rPr lang="en-GB" dirty="0"/>
              <a:t>, </a:t>
            </a:r>
            <a:r>
              <a:rPr lang="en-GB" dirty="0" err="1"/>
              <a:t>formgroup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formcontrol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79330-4246-4530-A065-86B34972FF0D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2733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BESLUIT</a:t>
            </a:r>
          </a:p>
          <a:p>
            <a:r>
              <a:rPr lang="en-GB" dirty="0"/>
              <a:t>-&gt;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geleerd</a:t>
            </a:r>
            <a:r>
              <a:rPr lang="en-GB" dirty="0"/>
              <a:t>: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alleen</a:t>
            </a:r>
            <a:r>
              <a:rPr lang="en-GB" dirty="0"/>
              <a:t> angular, maar </a:t>
            </a:r>
            <a:r>
              <a:rPr lang="en-GB" dirty="0" err="1"/>
              <a:t>ook</a:t>
            </a:r>
            <a:r>
              <a:rPr lang="en-GB" dirty="0"/>
              <a:t> hoe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omgaan</a:t>
            </a:r>
            <a:r>
              <a:rPr lang="en-GB" dirty="0"/>
              <a:t> met het </a:t>
            </a:r>
            <a:r>
              <a:rPr lang="en-GB" dirty="0" err="1"/>
              <a:t>leren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programmeertaal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79330-4246-4530-A065-86B34972FF0D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382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CC71-D97A-95FF-8626-3355389F1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911CF-F9AA-B7C1-179D-C1B58E627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5B76-7A2F-3908-2742-3CA30A47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39A7-5DAE-4378-95C0-8DF1CE4C616F}" type="datetimeFigureOut">
              <a:rPr lang="LID4096" smtClean="0"/>
              <a:t>06/14/2023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45B56-E2CC-B5DA-C428-2FF0BB23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56B3-1290-ACF8-7695-97BC1DF1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C58-FF5A-4206-AA05-60009A6E58C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355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39A3-263A-25EF-CC3A-F7B562DC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F7A56-4377-49DE-F822-0C0B0D24A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30BB-DE33-2972-1BF3-3C404CBB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39A7-5DAE-4378-95C0-8DF1CE4C616F}" type="datetimeFigureOut">
              <a:rPr lang="LID4096" smtClean="0"/>
              <a:t>06/14/2023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C6E59-0B1B-3977-A282-34659CCD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E439D-8FB8-F7B4-E721-BDE142CA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C58-FF5A-4206-AA05-60009A6E58C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898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62302-AE38-3A0B-27A7-0446DABD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5DDB5-08C3-A1F8-F1C2-BBCB2D6D1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1B970-9275-BA9D-8800-CF2B5CC8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39A7-5DAE-4378-95C0-8DF1CE4C616F}" type="datetimeFigureOut">
              <a:rPr lang="LID4096" smtClean="0"/>
              <a:t>06/14/2023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959A-5C1E-47C1-01C0-30A3FD51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B2920-0024-960C-5FD2-DB7CB208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C58-FF5A-4206-AA05-60009A6E58C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625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8A54-C6EE-78E3-0C42-B49947D8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9215-15D0-F69D-80CF-F073FD951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488A-6175-B801-A20D-EF2A408D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39A7-5DAE-4378-95C0-8DF1CE4C616F}" type="datetimeFigureOut">
              <a:rPr lang="LID4096" smtClean="0"/>
              <a:t>06/14/2023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BCF0-E4D6-7DC0-0CDF-401495D9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489DF-8B07-3C6A-20FE-6149CD33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C58-FF5A-4206-AA05-60009A6E58C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672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EDA0-D78B-F792-DE9C-5FC8F3B4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2F568-EF85-6502-3A73-B16624461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006D-185A-8A71-58CD-5751675E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39A7-5DAE-4378-95C0-8DF1CE4C616F}" type="datetimeFigureOut">
              <a:rPr lang="LID4096" smtClean="0"/>
              <a:t>06/14/2023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CDFF6-D5FA-26CD-9BE2-8A496121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5E340-B992-CA2C-A2AF-3C6E31A9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C58-FF5A-4206-AA05-60009A6E58C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293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9D6F-8681-64EF-1099-C186A312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FBB2-C204-A293-1E98-1D9634800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4C7F6-E98C-2D5C-3968-6F0E679E7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D493E-31F7-904B-5DA9-BEB0C0B8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39A7-5DAE-4378-95C0-8DF1CE4C616F}" type="datetimeFigureOut">
              <a:rPr lang="LID4096" smtClean="0"/>
              <a:t>06/14/2023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8BD0E-48C9-8BDA-CD1E-8E0BEE57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4F807-B631-208D-0971-15EE169F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C58-FF5A-4206-AA05-60009A6E58C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53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E9AA-4BC7-D5D6-C6F2-48E996F5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6ECB8-4745-BEA5-8D83-67993B5D2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06CFD-B5D0-F4C1-1D2F-DDFE984FB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1CC76-ACF3-DFDA-F370-FE65CCFED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A8233-E8AF-6BF4-ED78-0CACE7030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10C53-D49B-5C97-C218-72ABCB44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39A7-5DAE-4378-95C0-8DF1CE4C616F}" type="datetimeFigureOut">
              <a:rPr lang="LID4096" smtClean="0"/>
              <a:t>06/14/2023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B0C2F-873B-F19B-937D-C928E849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5C16B-6A16-9633-CFEB-AD5387AC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C58-FF5A-4206-AA05-60009A6E58C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94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CA94-DA63-0329-EAB5-5AB90965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062A9-56CA-59AC-4405-E67893A7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39A7-5DAE-4378-95C0-8DF1CE4C616F}" type="datetimeFigureOut">
              <a:rPr lang="LID4096" smtClean="0"/>
              <a:t>06/14/2023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BDC57-4616-0991-0DD1-CFC3D811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BA189-9D82-1057-E2EB-B2F8D73E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C58-FF5A-4206-AA05-60009A6E58C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33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BB862-D6C4-7D58-F788-66E9515E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39A7-5DAE-4378-95C0-8DF1CE4C616F}" type="datetimeFigureOut">
              <a:rPr lang="LID4096" smtClean="0"/>
              <a:t>06/14/2023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D133A-48B6-75B6-D9B1-270D8848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B96DF-1FBB-FA75-B839-FC289F39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C58-FF5A-4206-AA05-60009A6E58C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133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3BDD-3298-2ACB-E75D-198F5FDF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035B-0C57-E0DF-563B-0623FF16F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DF040-2624-CBE2-56B1-8D072B5E2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C0F5-5080-22A8-13B6-8A788ED0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39A7-5DAE-4378-95C0-8DF1CE4C616F}" type="datetimeFigureOut">
              <a:rPr lang="LID4096" smtClean="0"/>
              <a:t>06/14/2023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AED08-57B4-F2D9-BD68-1CA37FE3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654AA-B9BD-3498-2159-6AF685D8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C58-FF5A-4206-AA05-60009A6E58C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332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F089-C47B-CF16-085E-21A582B8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FFE24-68A9-D721-B08D-289B50172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32522-2D50-FAF3-A60F-E2424AC49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0994D-7952-4EEA-982F-020B1705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39A7-5DAE-4378-95C0-8DF1CE4C616F}" type="datetimeFigureOut">
              <a:rPr lang="LID4096" smtClean="0"/>
              <a:t>06/14/2023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85197-5870-D8B0-9B6D-A36FADB3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30BD8-76C4-903F-6ABF-7B48F251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C58-FF5A-4206-AA05-60009A6E58C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56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4C968-BEB9-1101-0D36-B0DB03F8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84948-ECD9-22BA-856D-17D17CCA7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BB42-9B46-32CD-E0D6-964C118FF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39A7-5DAE-4378-95C0-8DF1CE4C616F}" type="datetimeFigureOut">
              <a:rPr lang="LID4096" smtClean="0"/>
              <a:t>06/14/2023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CBAB-4DCB-F457-BD30-A7E86E2AC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1E729-E76E-5E92-570F-115B264CC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6CC58-FF5A-4206-AA05-60009A6E58C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554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17AB07-3A8C-5A56-EDA0-36CFDBE5A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0"/>
            <a:ext cx="4978400" cy="497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BC684F-558C-8660-EDA3-3843792BB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92626"/>
            <a:ext cx="9144000" cy="924892"/>
          </a:xfrm>
        </p:spPr>
        <p:txBody>
          <a:bodyPr/>
          <a:lstStyle/>
          <a:p>
            <a:r>
              <a:rPr lang="en-GB" dirty="0">
                <a:solidFill>
                  <a:srgbClr val="C3002F"/>
                </a:solidFill>
                <a:latin typeface="Avenir Next LT Pro Demi" panose="020B0704020202020204" pitchFamily="34" charset="0"/>
              </a:rPr>
              <a:t>Frontend Angular</a:t>
            </a:r>
            <a:endParaRPr lang="LID4096" dirty="0">
              <a:solidFill>
                <a:srgbClr val="C3002F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F7D0D-19E1-DFAC-E96D-1D1DA56A8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502" y="5637093"/>
            <a:ext cx="9144000" cy="1655762"/>
          </a:xfrm>
        </p:spPr>
        <p:txBody>
          <a:bodyPr>
            <a:normAutofit/>
          </a:bodyPr>
          <a:lstStyle/>
          <a:p>
            <a:r>
              <a:rPr lang="en-GB" sz="1800" dirty="0" err="1">
                <a:solidFill>
                  <a:srgbClr val="DD0031"/>
                </a:solidFill>
              </a:rPr>
              <a:t>Graduaatsproef</a:t>
            </a:r>
            <a:r>
              <a:rPr lang="en-GB" sz="1800" dirty="0">
                <a:solidFill>
                  <a:srgbClr val="DD0031"/>
                </a:solidFill>
              </a:rPr>
              <a:t> van Shakira Hamers</a:t>
            </a:r>
            <a:endParaRPr lang="LID4096" sz="1800" dirty="0">
              <a:solidFill>
                <a:srgbClr val="DD003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41926-E4BA-3A6C-1DA2-D988DFF508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0222" r="33839" b="11692"/>
          <a:stretch/>
        </p:blipFill>
        <p:spPr>
          <a:xfrm>
            <a:off x="912474" y="13079"/>
            <a:ext cx="1388055" cy="95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390071-7B29-4221-5AAA-A99F9AC4C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34" y="221282"/>
            <a:ext cx="746610" cy="7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9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0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B9472-E8F5-EC63-538F-B9DFCFEF7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18" y="426516"/>
            <a:ext cx="10515600" cy="72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Wat is Angular?</a:t>
            </a:r>
            <a:endParaRPr lang="LID4096" sz="4400" dirty="0">
              <a:solidFill>
                <a:schemeClr val="bg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0F4EC-56C4-7E49-2C27-DC87CDA3033D}"/>
              </a:ext>
            </a:extLst>
          </p:cNvPr>
          <p:cNvSpPr txBox="1"/>
          <p:nvPr/>
        </p:nvSpPr>
        <p:spPr>
          <a:xfrm>
            <a:off x="431418" y="1908423"/>
            <a:ext cx="6094854" cy="304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Open-source TypeScript framework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Google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Eerst</a:t>
            </a: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AngularJs</a:t>
            </a:r>
            <a:endParaRPr lang="en-GB" sz="2000" dirty="0">
              <a:solidFill>
                <a:schemeClr val="bg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2 </a:t>
            </a:r>
            <a:r>
              <a:rPr lang="en-GB" sz="20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keer</a:t>
            </a: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 per </a:t>
            </a:r>
            <a:r>
              <a:rPr lang="en-GB" sz="20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jaar</a:t>
            </a: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 update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AF8572-B6B3-6787-BC28-25AB2637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49" y="1427739"/>
            <a:ext cx="4274369" cy="427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0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0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B9472-E8F5-EC63-538F-B9DFCFEF7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18" y="426516"/>
            <a:ext cx="10515600" cy="72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Waarom</a:t>
            </a:r>
            <a:r>
              <a:rPr lang="en-GB" sz="44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 Angular?</a:t>
            </a:r>
            <a:endParaRPr lang="LID4096" sz="4400" dirty="0">
              <a:solidFill>
                <a:schemeClr val="bg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0F4EC-56C4-7E49-2C27-DC87CDA3033D}"/>
              </a:ext>
            </a:extLst>
          </p:cNvPr>
          <p:cNvSpPr txBox="1"/>
          <p:nvPr/>
        </p:nvSpPr>
        <p:spPr>
          <a:xfrm>
            <a:off x="431418" y="1908423"/>
            <a:ext cx="6094854" cy="304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Frontend interesse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Voorkennis</a:t>
            </a: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 HTML, CSS, JavaScript / React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Interesse TypeScript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Student Angular Day NG-BE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DA833B-396E-7D74-D790-066D0CE36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87" y="1626393"/>
            <a:ext cx="3368895" cy="36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2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0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B9472-E8F5-EC63-538F-B9DFCFEF7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18" y="426516"/>
            <a:ext cx="10515600" cy="72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Toelichting</a:t>
            </a:r>
            <a:r>
              <a:rPr lang="en-GB" sz="44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 van </a:t>
            </a:r>
            <a:r>
              <a:rPr lang="en-GB" sz="44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projectwerk</a:t>
            </a:r>
            <a:endParaRPr lang="LID4096" sz="4400" dirty="0">
              <a:solidFill>
                <a:schemeClr val="bg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0F4EC-56C4-7E49-2C27-DC87CDA3033D}"/>
              </a:ext>
            </a:extLst>
          </p:cNvPr>
          <p:cNvSpPr txBox="1"/>
          <p:nvPr/>
        </p:nvSpPr>
        <p:spPr>
          <a:xfrm>
            <a:off x="785491" y="1674667"/>
            <a:ext cx="6094854" cy="3810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C# in .NET Core &amp; React</a:t>
            </a:r>
          </a:p>
          <a:p>
            <a:pPr>
              <a:lnSpc>
                <a:spcPct val="250000"/>
              </a:lnSpc>
            </a:pPr>
            <a:r>
              <a:rPr lang="en-GB" sz="20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Bezoekersregistratiesysteem</a:t>
            </a:r>
            <a:endParaRPr lang="en-GB" sz="2000" dirty="0">
              <a:solidFill>
                <a:schemeClr val="bg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  <a:p>
            <a:pPr>
              <a:lnSpc>
                <a:spcPct val="250000"/>
              </a:lnSpc>
            </a:pP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	=&gt; Parking</a:t>
            </a:r>
          </a:p>
          <a:p>
            <a:pPr>
              <a:lnSpc>
                <a:spcPct val="250000"/>
              </a:lnSpc>
            </a:pP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	=&gt; </a:t>
            </a:r>
            <a:r>
              <a:rPr lang="en-GB" sz="20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Inkom</a:t>
            </a:r>
            <a:endParaRPr lang="en-GB" sz="2000" dirty="0">
              <a:solidFill>
                <a:schemeClr val="bg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  <a:p>
            <a:pPr>
              <a:lnSpc>
                <a:spcPct val="250000"/>
              </a:lnSpc>
            </a:pP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	=&gt; </a:t>
            </a:r>
            <a:r>
              <a:rPr lang="en-GB" sz="20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Administratie</a:t>
            </a: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srgbClr val="74001C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– </a:t>
            </a:r>
            <a:r>
              <a:rPr lang="en-GB" sz="2000" dirty="0" err="1">
                <a:solidFill>
                  <a:srgbClr val="74001C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koppeling</a:t>
            </a:r>
            <a:r>
              <a:rPr lang="en-GB" sz="2000" dirty="0">
                <a:solidFill>
                  <a:srgbClr val="74001C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 met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A9B3E-BEC7-698B-03C8-C1C411BCB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10" b="31240"/>
          <a:stretch/>
        </p:blipFill>
        <p:spPr>
          <a:xfrm>
            <a:off x="7129570" y="2811644"/>
            <a:ext cx="3973466" cy="14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4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0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B9472-E8F5-EC63-538F-B9DFCFEF7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18" y="426516"/>
            <a:ext cx="10515600" cy="72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Omgeving</a:t>
            </a:r>
            <a:endParaRPr lang="LID4096" sz="4400" dirty="0">
              <a:solidFill>
                <a:schemeClr val="bg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0F4EC-56C4-7E49-2C27-DC87CDA3033D}"/>
              </a:ext>
            </a:extLst>
          </p:cNvPr>
          <p:cNvSpPr txBox="1"/>
          <p:nvPr/>
        </p:nvSpPr>
        <p:spPr>
          <a:xfrm>
            <a:off x="679785" y="2402005"/>
            <a:ext cx="6094854" cy="1963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Visual Studio Code + </a:t>
            </a:r>
            <a:b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Visual Studio Enterprise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Extensies</a:t>
            </a:r>
            <a:endParaRPr lang="en-GB" sz="2000" dirty="0">
              <a:solidFill>
                <a:schemeClr val="bg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0026C-8751-5890-BA4F-41B5CD97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218" y="1773700"/>
            <a:ext cx="5753903" cy="1610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BAF3D9-1E15-D3B7-9D93-861B1FDAA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218" y="3789811"/>
            <a:ext cx="5753903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0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0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B9472-E8F5-EC63-538F-B9DFCFEF7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18" y="426516"/>
            <a:ext cx="10515600" cy="72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Demo</a:t>
            </a:r>
            <a:endParaRPr lang="LID4096" sz="4400" dirty="0">
              <a:solidFill>
                <a:schemeClr val="bg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4A356-1EFE-2707-70EA-39C20A35E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91" y="4001019"/>
            <a:ext cx="4647218" cy="2686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A9D64D-6B3A-7B60-8B9C-11F1CEDA8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29" r="20265"/>
          <a:stretch/>
        </p:blipFill>
        <p:spPr>
          <a:xfrm>
            <a:off x="7880102" y="1137840"/>
            <a:ext cx="2866768" cy="24751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BD7671-C27E-22D4-23D3-3F07F1C19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74" y="1155032"/>
            <a:ext cx="3335626" cy="244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0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B9472-E8F5-EC63-538F-B9DFCFEF7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18" y="426516"/>
            <a:ext cx="10515600" cy="72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Angular vs React</a:t>
            </a:r>
            <a:endParaRPr lang="LID4096" sz="4400" dirty="0">
              <a:solidFill>
                <a:schemeClr val="bg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0F4EC-56C4-7E49-2C27-DC87CDA3033D}"/>
              </a:ext>
            </a:extLst>
          </p:cNvPr>
          <p:cNvSpPr txBox="1"/>
          <p:nvPr/>
        </p:nvSpPr>
        <p:spPr>
          <a:xfrm>
            <a:off x="765725" y="2043754"/>
            <a:ext cx="6094854" cy="3810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Property binding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Two-way databinding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Model View Controller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Trager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3CD87-097D-8053-AAD9-C88C59275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240" y="1428320"/>
            <a:ext cx="1883453" cy="2000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E36D19-6D28-27DE-FC8D-278A9D6C1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067" y="4049486"/>
            <a:ext cx="2075592" cy="18048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964FDF-D85A-BD48-6F70-A013D1A0252D}"/>
              </a:ext>
            </a:extLst>
          </p:cNvPr>
          <p:cNvSpPr txBox="1"/>
          <p:nvPr/>
        </p:nvSpPr>
        <p:spPr>
          <a:xfrm>
            <a:off x="7538643" y="3403155"/>
            <a:ext cx="88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Demi" panose="020B0704020202020204" pitchFamily="34" charset="0"/>
                <a:ea typeface="+mj-ea"/>
                <a:cs typeface="+mj-cs"/>
              </a:rPr>
              <a:t>VS</a:t>
            </a:r>
            <a:endParaRPr lang="LID4096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746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0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B9472-E8F5-EC63-538F-B9DFCFEF7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18" y="426516"/>
            <a:ext cx="10515600" cy="72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Struikelblokken</a:t>
            </a:r>
            <a:endParaRPr lang="LID4096" sz="4400" dirty="0">
              <a:solidFill>
                <a:schemeClr val="bg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0F4EC-56C4-7E49-2C27-DC87CDA3033D}"/>
              </a:ext>
            </a:extLst>
          </p:cNvPr>
          <p:cNvSpPr txBox="1"/>
          <p:nvPr/>
        </p:nvSpPr>
        <p:spPr>
          <a:xfrm>
            <a:off x="664314" y="2515431"/>
            <a:ext cx="6094854" cy="25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Gebruik</a:t>
            </a: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 van TypeScript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Routing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Validatie</a:t>
            </a:r>
            <a:endParaRPr lang="en-GB" sz="2000" dirty="0">
              <a:solidFill>
                <a:schemeClr val="bg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39A74A-C5EB-840A-7B8E-AB3F2BA2D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35" t="14046" r="18129" b="9459"/>
          <a:stretch/>
        </p:blipFill>
        <p:spPr>
          <a:xfrm>
            <a:off x="6203092" y="1500886"/>
            <a:ext cx="4550337" cy="385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7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0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B9472-E8F5-EC63-538F-B9DFCFEF7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0410" y="1909164"/>
            <a:ext cx="3771180" cy="728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66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Bedankt</a:t>
            </a:r>
            <a:r>
              <a:rPr lang="en-GB" sz="66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!</a:t>
            </a:r>
            <a:endParaRPr lang="LID4096" sz="6600" dirty="0">
              <a:solidFill>
                <a:schemeClr val="bg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AF8572-B6B3-6787-BC28-25AB2637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134" y="3758654"/>
            <a:ext cx="1485731" cy="1485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2F636-845F-43A6-FAE9-34B83787A993}"/>
              </a:ext>
            </a:extLst>
          </p:cNvPr>
          <p:cNvSpPr txBox="1"/>
          <p:nvPr/>
        </p:nvSpPr>
        <p:spPr>
          <a:xfrm>
            <a:off x="5399129" y="3198167"/>
            <a:ext cx="13937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Vragen</a:t>
            </a:r>
            <a:r>
              <a:rPr lang="en-GB" sz="2400" dirty="0">
                <a:solidFill>
                  <a:schemeClr val="bg1"/>
                </a:solidFill>
                <a:latin typeface="Avenir Next LT Pro Demi" panose="020B0704020202020204" pitchFamily="34" charset="0"/>
                <a:ea typeface="+mj-ea"/>
                <a:cs typeface="+mj-cs"/>
              </a:rPr>
              <a:t>?</a:t>
            </a:r>
            <a:endParaRPr lang="LID4096" sz="2400" dirty="0">
              <a:solidFill>
                <a:schemeClr val="bg1"/>
              </a:solidFill>
              <a:latin typeface="Avenir Next LT Pro Demi" panose="020B07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111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8C8851A4B884F90F2B44F79C4D732" ma:contentTypeVersion="2" ma:contentTypeDescription="Een nieuw document maken." ma:contentTypeScope="" ma:versionID="a576e5d113c0fe73fa902f584cd53586">
  <xsd:schema xmlns:xsd="http://www.w3.org/2001/XMLSchema" xmlns:xs="http://www.w3.org/2001/XMLSchema" xmlns:p="http://schemas.microsoft.com/office/2006/metadata/properties" xmlns:ns3="cf9e0184-6e62-4450-b4a1-c388c999d628" targetNamespace="http://schemas.microsoft.com/office/2006/metadata/properties" ma:root="true" ma:fieldsID="c9decc24e67ad1cf30657f0e0e0b6e49" ns3:_="">
    <xsd:import namespace="cf9e0184-6e62-4450-b4a1-c388c999d6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e0184-6e62-4450-b4a1-c388c999d6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6C00D9-014C-480D-8140-8FFCE53EA2BB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cf9e0184-6e62-4450-b4a1-c388c999d628"/>
  </ds:schemaRefs>
</ds:datastoreItem>
</file>

<file path=customXml/itemProps2.xml><?xml version="1.0" encoding="utf-8"?>
<ds:datastoreItem xmlns:ds="http://schemas.openxmlformats.org/officeDocument/2006/customXml" ds:itemID="{9127B200-FDD8-4DFA-97D1-369F103D10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B2A164-994E-449D-9277-9874523052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9e0184-6e62-4450-b4a1-c388c999d6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65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 Demi</vt:lpstr>
      <vt:lpstr>Calibri</vt:lpstr>
      <vt:lpstr>Calibri Light</vt:lpstr>
      <vt:lpstr>Office Theme</vt:lpstr>
      <vt:lpstr>Frontend Angular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Angular</dc:title>
  <dc:creator>Shakira Hamers</dc:creator>
  <cp:lastModifiedBy>Shakira Hamers</cp:lastModifiedBy>
  <cp:revision>2</cp:revision>
  <dcterms:created xsi:type="dcterms:W3CDTF">2023-05-22T16:28:35Z</dcterms:created>
  <dcterms:modified xsi:type="dcterms:W3CDTF">2023-06-14T10:07:30Z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0x010100CA48C8851A4B884F90F2B44F79C4D732</vt:lpwstr>
  </property>
</Properties>
</file>