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50AB7E-7595-8B48-B844-A8BC93EBC284}" v="538" dt="2024-10-10T17:39:09.990"/>
    <p1510:client id="{633EBE1C-2D5A-8454-26E2-0F4A1022F89B}" v="871" dt="2024-10-10T00:29:05.345"/>
    <p1510:client id="{67DCCEFD-576A-D93C-C91E-4ADEC37E1B82}" v="10" dt="2024-10-10T01:36:38.786"/>
    <p1510:client id="{7903C3AF-2BF3-1BE4-E3FA-A6B3DBB7B45C}" v="889" dt="2024-10-10T00:49:32.151"/>
    <p1510:client id="{96E42598-1DD4-E193-B683-C4A31C3D1119}" v="55" dt="2024-10-10T20:3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n.prikrylmartin-W216446422" userId="2c2c62f0-3cc9-410f-a0ac-3b2729ce907a" providerId="ADAL" clId="{3350AB7E-7595-8B48-B844-A8BC93EBC284}"/>
    <pc:docChg chg="undo custSel delSld modSld">
      <pc:chgData name="devin.prikrylmartin-W216446422" userId="2c2c62f0-3cc9-410f-a0ac-3b2729ce907a" providerId="ADAL" clId="{3350AB7E-7595-8B48-B844-A8BC93EBC284}" dt="2024-10-10T17:53:01.107" v="1797" actId="255"/>
      <pc:docMkLst>
        <pc:docMk/>
      </pc:docMkLst>
      <pc:sldChg chg="addSp delSp modSp mod">
        <pc:chgData name="devin.prikrylmartin-W216446422" userId="2c2c62f0-3cc9-410f-a0ac-3b2729ce907a" providerId="ADAL" clId="{3350AB7E-7595-8B48-B844-A8BC93EBC284}" dt="2024-10-10T17:53:01.107" v="1797" actId="255"/>
        <pc:sldMkLst>
          <pc:docMk/>
          <pc:sldMk cId="3843234777" sldId="256"/>
        </pc:sldMkLst>
        <pc:spChg chg="mod">
          <ac:chgData name="devin.prikrylmartin-W216446422" userId="2c2c62f0-3cc9-410f-a0ac-3b2729ce907a" providerId="ADAL" clId="{3350AB7E-7595-8B48-B844-A8BC93EBC284}" dt="2024-10-10T17:52:42.898" v="1793" actId="26606"/>
          <ac:spMkLst>
            <pc:docMk/>
            <pc:sldMk cId="3843234777" sldId="256"/>
            <ac:spMk id="2" creationId="{17F5ACCE-DCD8-3627-40F0-CF3432D8D8F1}"/>
          </ac:spMkLst>
        </pc:spChg>
        <pc:spChg chg="mod">
          <ac:chgData name="devin.prikrylmartin-W216446422" userId="2c2c62f0-3cc9-410f-a0ac-3b2729ce907a" providerId="ADAL" clId="{3350AB7E-7595-8B48-B844-A8BC93EBC284}" dt="2024-10-10T17:53:01.107" v="1797" actId="255"/>
          <ac:spMkLst>
            <pc:docMk/>
            <pc:sldMk cId="3843234777" sldId="256"/>
            <ac:spMk id="3" creationId="{123FBA6E-A552-F54C-1579-9ECAC002515D}"/>
          </ac:spMkLst>
        </pc:spChg>
        <pc:spChg chg="del">
          <ac:chgData name="devin.prikrylmartin-W216446422" userId="2c2c62f0-3cc9-410f-a0ac-3b2729ce907a" providerId="ADAL" clId="{3350AB7E-7595-8B48-B844-A8BC93EBC284}" dt="2024-10-10T17:52:42.898" v="1793" actId="26606"/>
          <ac:spMkLst>
            <pc:docMk/>
            <pc:sldMk cId="3843234777" sldId="256"/>
            <ac:spMk id="9" creationId="{3CE82FC2-F860-45B2-A3D6-C0687566A1B8}"/>
          </ac:spMkLst>
        </pc:spChg>
        <pc:spChg chg="del">
          <ac:chgData name="devin.prikrylmartin-W216446422" userId="2c2c62f0-3cc9-410f-a0ac-3b2729ce907a" providerId="ADAL" clId="{3350AB7E-7595-8B48-B844-A8BC93EBC284}" dt="2024-10-10T17:52:42.898" v="1793" actId="26606"/>
          <ac:spMkLst>
            <pc:docMk/>
            <pc:sldMk cId="3843234777" sldId="256"/>
            <ac:spMk id="11" creationId="{EFAE907D-B057-4259-A679-952AEED00DD9}"/>
          </ac:spMkLst>
        </pc:spChg>
        <pc:spChg chg="del">
          <ac:chgData name="devin.prikrylmartin-W216446422" userId="2c2c62f0-3cc9-410f-a0ac-3b2729ce907a" providerId="ADAL" clId="{3350AB7E-7595-8B48-B844-A8BC93EBC284}" dt="2024-10-10T17:52:42.898" v="1793" actId="26606"/>
          <ac:spMkLst>
            <pc:docMk/>
            <pc:sldMk cId="3843234777" sldId="256"/>
            <ac:spMk id="13" creationId="{F489C2E0-4895-4B72-85EA-7EE9FAFFDC7E}"/>
          </ac:spMkLst>
        </pc:spChg>
        <pc:spChg chg="add">
          <ac:chgData name="devin.prikrylmartin-W216446422" userId="2c2c62f0-3cc9-410f-a0ac-3b2729ce907a" providerId="ADAL" clId="{3350AB7E-7595-8B48-B844-A8BC93EBC284}" dt="2024-10-10T17:52:42.898" v="1793" actId="26606"/>
          <ac:spMkLst>
            <pc:docMk/>
            <pc:sldMk cId="3843234777" sldId="256"/>
            <ac:spMk id="20" creationId="{92B3FB01-552F-410C-9D51-BCCE5ED63E76}"/>
          </ac:spMkLst>
        </pc:spChg>
        <pc:spChg chg="add">
          <ac:chgData name="devin.prikrylmartin-W216446422" userId="2c2c62f0-3cc9-410f-a0ac-3b2729ce907a" providerId="ADAL" clId="{3350AB7E-7595-8B48-B844-A8BC93EBC284}" dt="2024-10-10T17:52:42.898" v="1793" actId="26606"/>
          <ac:spMkLst>
            <pc:docMk/>
            <pc:sldMk cId="3843234777" sldId="256"/>
            <ac:spMk id="22" creationId="{9EEDBAC1-4509-4C46-B23B-6C4D7C640D23}"/>
          </ac:spMkLst>
        </pc:spChg>
        <pc:spChg chg="add">
          <ac:chgData name="devin.prikrylmartin-W216446422" userId="2c2c62f0-3cc9-410f-a0ac-3b2729ce907a" providerId="ADAL" clId="{3350AB7E-7595-8B48-B844-A8BC93EBC284}" dt="2024-10-10T17:52:42.898" v="1793" actId="26606"/>
          <ac:spMkLst>
            <pc:docMk/>
            <pc:sldMk cId="3843234777" sldId="256"/>
            <ac:spMk id="24" creationId="{13A48C6C-3CC4-4EE5-A773-EC1EB7F59CD4}"/>
          </ac:spMkLst>
        </pc:spChg>
        <pc:spChg chg="add">
          <ac:chgData name="devin.prikrylmartin-W216446422" userId="2c2c62f0-3cc9-410f-a0ac-3b2729ce907a" providerId="ADAL" clId="{3350AB7E-7595-8B48-B844-A8BC93EBC284}" dt="2024-10-10T17:52:42.898" v="1793" actId="26606"/>
          <ac:spMkLst>
            <pc:docMk/>
            <pc:sldMk cId="3843234777" sldId="256"/>
            <ac:spMk id="26" creationId="{F489C2E0-4895-4B72-85EA-7EE9FAFFDC7E}"/>
          </ac:spMkLst>
        </pc:spChg>
        <pc:picChg chg="mod">
          <ac:chgData name="devin.prikrylmartin-W216446422" userId="2c2c62f0-3cc9-410f-a0ac-3b2729ce907a" providerId="ADAL" clId="{3350AB7E-7595-8B48-B844-A8BC93EBC284}" dt="2024-10-10T17:52:42.898" v="1793" actId="26606"/>
          <ac:picMkLst>
            <pc:docMk/>
            <pc:sldMk cId="3843234777" sldId="256"/>
            <ac:picMk id="4" creationId="{2F4CC9F3-7891-FFE4-B8F1-C2F5B3F3CDFC}"/>
          </ac:picMkLst>
        </pc:picChg>
        <pc:cxnChg chg="del">
          <ac:chgData name="devin.prikrylmartin-W216446422" userId="2c2c62f0-3cc9-410f-a0ac-3b2729ce907a" providerId="ADAL" clId="{3350AB7E-7595-8B48-B844-A8BC93EBC284}" dt="2024-10-10T17:52:42.898" v="1793" actId="26606"/>
          <ac:cxnSpMkLst>
            <pc:docMk/>
            <pc:sldMk cId="3843234777" sldId="256"/>
            <ac:cxnSpMk id="15" creationId="{E8629BEE-13D1-4CDD-8A7D-0A9F9688BAF3}"/>
          </ac:cxnSpMkLst>
        </pc:cxnChg>
        <pc:cxnChg chg="add">
          <ac:chgData name="devin.prikrylmartin-W216446422" userId="2c2c62f0-3cc9-410f-a0ac-3b2729ce907a" providerId="ADAL" clId="{3350AB7E-7595-8B48-B844-A8BC93EBC284}" dt="2024-10-10T17:52:42.898" v="1793" actId="26606"/>
          <ac:cxnSpMkLst>
            <pc:docMk/>
            <pc:sldMk cId="3843234777" sldId="256"/>
            <ac:cxnSpMk id="28" creationId="{872DAFA4-5D2E-4391-AD38-B26F579F40C5}"/>
          </ac:cxnSpMkLst>
        </pc:cxnChg>
      </pc:sldChg>
      <pc:sldChg chg="del">
        <pc:chgData name="devin.prikrylmartin-W216446422" userId="2c2c62f0-3cc9-410f-a0ac-3b2729ce907a" providerId="ADAL" clId="{3350AB7E-7595-8B48-B844-A8BC93EBC284}" dt="2024-10-10T17:46:07.531" v="1309" actId="2696"/>
        <pc:sldMkLst>
          <pc:docMk/>
          <pc:sldMk cId="1250863288" sldId="257"/>
        </pc:sldMkLst>
      </pc:sldChg>
      <pc:sldChg chg="addSp delSp modSp mod modNotesTx">
        <pc:chgData name="devin.prikrylmartin-W216446422" userId="2c2c62f0-3cc9-410f-a0ac-3b2729ce907a" providerId="ADAL" clId="{3350AB7E-7595-8B48-B844-A8BC93EBC284}" dt="2024-10-10T17:47:54.402" v="1348" actId="20577"/>
        <pc:sldMkLst>
          <pc:docMk/>
          <pc:sldMk cId="1740907899" sldId="258"/>
        </pc:sldMkLst>
        <pc:spChg chg="mod">
          <ac:chgData name="devin.prikrylmartin-W216446422" userId="2c2c62f0-3cc9-410f-a0ac-3b2729ce907a" providerId="ADAL" clId="{3350AB7E-7595-8B48-B844-A8BC93EBC284}" dt="2024-10-10T17:37:32.269" v="775" actId="14100"/>
          <ac:spMkLst>
            <pc:docMk/>
            <pc:sldMk cId="1740907899" sldId="258"/>
            <ac:spMk id="2" creationId="{4D70FCC3-9399-970F-50B0-D760FCC4F3E2}"/>
          </ac:spMkLst>
        </pc:spChg>
        <pc:spChg chg="add mod">
          <ac:chgData name="devin.prikrylmartin-W216446422" userId="2c2c62f0-3cc9-410f-a0ac-3b2729ce907a" providerId="ADAL" clId="{3350AB7E-7595-8B48-B844-A8BC93EBC284}" dt="2024-10-10T17:35:09.069" v="755" actId="1076"/>
          <ac:spMkLst>
            <pc:docMk/>
            <pc:sldMk cId="1740907899" sldId="258"/>
            <ac:spMk id="9" creationId="{A978B745-93E1-623E-EEB2-CEE3860B10EF}"/>
          </ac:spMkLst>
        </pc:spChg>
        <pc:spChg chg="add mod">
          <ac:chgData name="devin.prikrylmartin-W216446422" userId="2c2c62f0-3cc9-410f-a0ac-3b2729ce907a" providerId="ADAL" clId="{3350AB7E-7595-8B48-B844-A8BC93EBC284}" dt="2024-10-10T17:35:17.566" v="756"/>
          <ac:spMkLst>
            <pc:docMk/>
            <pc:sldMk cId="1740907899" sldId="258"/>
            <ac:spMk id="10" creationId="{2DB85E0A-FDA1-552A-E36A-2BE8220BF117}"/>
          </ac:spMkLst>
        </pc:spChg>
        <pc:spChg chg="add mod">
          <ac:chgData name="devin.prikrylmartin-W216446422" userId="2c2c62f0-3cc9-410f-a0ac-3b2729ce907a" providerId="ADAL" clId="{3350AB7E-7595-8B48-B844-A8BC93EBC284}" dt="2024-10-10T17:35:27.715" v="758" actId="1076"/>
          <ac:spMkLst>
            <pc:docMk/>
            <pc:sldMk cId="1740907899" sldId="258"/>
            <ac:spMk id="11" creationId="{C4B6A185-54D2-09BB-1B96-0B4EE664DE2F}"/>
          </ac:spMkLst>
        </pc:spChg>
        <pc:spChg chg="add mod">
          <ac:chgData name="devin.prikrylmartin-W216446422" userId="2c2c62f0-3cc9-410f-a0ac-3b2729ce907a" providerId="ADAL" clId="{3350AB7E-7595-8B48-B844-A8BC93EBC284}" dt="2024-10-10T17:35:37.884" v="760" actId="1076"/>
          <ac:spMkLst>
            <pc:docMk/>
            <pc:sldMk cId="1740907899" sldId="258"/>
            <ac:spMk id="12" creationId="{2084BD5C-A99E-A859-DB33-FA70EF61F9FC}"/>
          </ac:spMkLst>
        </pc:spChg>
        <pc:spChg chg="add del mod">
          <ac:chgData name="devin.prikrylmartin-W216446422" userId="2c2c62f0-3cc9-410f-a0ac-3b2729ce907a" providerId="ADAL" clId="{3350AB7E-7595-8B48-B844-A8BC93EBC284}" dt="2024-10-10T17:36:14.047" v="764"/>
          <ac:spMkLst>
            <pc:docMk/>
            <pc:sldMk cId="1740907899" sldId="258"/>
            <ac:spMk id="13" creationId="{466E19DA-F40E-807B-E89D-E0AD063EE09A}"/>
          </ac:spMkLst>
        </pc:spChg>
        <pc:spChg chg="add del mod">
          <ac:chgData name="devin.prikrylmartin-W216446422" userId="2c2c62f0-3cc9-410f-a0ac-3b2729ce907a" providerId="ADAL" clId="{3350AB7E-7595-8B48-B844-A8BC93EBC284}" dt="2024-10-10T17:38:45.451" v="778"/>
          <ac:spMkLst>
            <pc:docMk/>
            <pc:sldMk cId="1740907899" sldId="258"/>
            <ac:spMk id="14" creationId="{134DC4F8-AA81-50BB-AE93-159B18A17BAE}"/>
          </ac:spMkLst>
        </pc:spChg>
        <pc:spChg chg="add mod">
          <ac:chgData name="devin.prikrylmartin-W216446422" userId="2c2c62f0-3cc9-410f-a0ac-3b2729ce907a" providerId="ADAL" clId="{3350AB7E-7595-8B48-B844-A8BC93EBC284}" dt="2024-10-10T17:45:51.788" v="1308" actId="20577"/>
          <ac:spMkLst>
            <pc:docMk/>
            <pc:sldMk cId="1740907899" sldId="258"/>
            <ac:spMk id="15" creationId="{3BECFC98-A42F-00E5-A362-DF00788A98FB}"/>
          </ac:spMkLst>
        </pc:spChg>
        <pc:graphicFrameChg chg="del mod modGraphic">
          <ac:chgData name="devin.prikrylmartin-W216446422" userId="2c2c62f0-3cc9-410f-a0ac-3b2729ce907a" providerId="ADAL" clId="{3350AB7E-7595-8B48-B844-A8BC93EBC284}" dt="2024-10-10T17:32:57.478" v="738" actId="478"/>
          <ac:graphicFrameMkLst>
            <pc:docMk/>
            <pc:sldMk cId="1740907899" sldId="258"/>
            <ac:graphicFrameMk id="4" creationId="{27DAB2F7-5E91-F488-6C05-F3B817F67951}"/>
          </ac:graphicFrameMkLst>
        </pc:graphicFrameChg>
        <pc:graphicFrameChg chg="mod modGraphic">
          <ac:chgData name="devin.prikrylmartin-W216446422" userId="2c2c62f0-3cc9-410f-a0ac-3b2729ce907a" providerId="ADAL" clId="{3350AB7E-7595-8B48-B844-A8BC93EBC284}" dt="2024-10-10T17:33:41.175" v="746" actId="1076"/>
          <ac:graphicFrameMkLst>
            <pc:docMk/>
            <pc:sldMk cId="1740907899" sldId="258"/>
            <ac:graphicFrameMk id="5" creationId="{A0C13E23-0DC6-B94A-76A3-ABCD1A9B8BD2}"/>
          </ac:graphicFrameMkLst>
        </pc:graphicFrameChg>
        <pc:graphicFrameChg chg="add mod modGraphic">
          <ac:chgData name="devin.prikrylmartin-W216446422" userId="2c2c62f0-3cc9-410f-a0ac-3b2729ce907a" providerId="ADAL" clId="{3350AB7E-7595-8B48-B844-A8BC93EBC284}" dt="2024-10-10T17:34:50.920" v="753" actId="1076"/>
          <ac:graphicFrameMkLst>
            <pc:docMk/>
            <pc:sldMk cId="1740907899" sldId="258"/>
            <ac:graphicFrameMk id="6" creationId="{71CF2E5E-ED58-A0B2-A947-8AA9479EB6A6}"/>
          </ac:graphicFrameMkLst>
        </pc:graphicFrameChg>
        <pc:graphicFrameChg chg="add del mod">
          <ac:chgData name="devin.prikrylmartin-W216446422" userId="2c2c62f0-3cc9-410f-a0ac-3b2729ce907a" providerId="ADAL" clId="{3350AB7E-7595-8B48-B844-A8BC93EBC284}" dt="2024-10-09T23:58:53.438" v="251" actId="478"/>
          <ac:graphicFrameMkLst>
            <pc:docMk/>
            <pc:sldMk cId="1740907899" sldId="258"/>
            <ac:graphicFrameMk id="7" creationId="{572EC144-98AF-9069-1F2F-31FA9D0F37C8}"/>
          </ac:graphicFrameMkLst>
        </pc:graphicFrameChg>
        <pc:graphicFrameChg chg="add mod">
          <ac:chgData name="devin.prikrylmartin-W216446422" userId="2c2c62f0-3cc9-410f-a0ac-3b2729ce907a" providerId="ADAL" clId="{3350AB7E-7595-8B48-B844-A8BC93EBC284}" dt="2024-10-10T17:34:34.500" v="752" actId="1076"/>
          <ac:graphicFrameMkLst>
            <pc:docMk/>
            <pc:sldMk cId="1740907899" sldId="258"/>
            <ac:graphicFrameMk id="8" creationId="{9E087B7D-BB05-6105-ACC0-E9A4D932D1E8}"/>
          </ac:graphicFrameMkLst>
        </pc:graphicFrameChg>
      </pc:sldChg>
      <pc:sldChg chg="addSp delSp modSp mod modNotesTx">
        <pc:chgData name="devin.prikrylmartin-W216446422" userId="2c2c62f0-3cc9-410f-a0ac-3b2729ce907a" providerId="ADAL" clId="{3350AB7E-7595-8B48-B844-A8BC93EBC284}" dt="2024-10-10T17:48:03.779" v="1373" actId="20577"/>
        <pc:sldMkLst>
          <pc:docMk/>
          <pc:sldMk cId="1661665712" sldId="259"/>
        </pc:sldMkLst>
        <pc:spChg chg="mod">
          <ac:chgData name="devin.prikrylmartin-W216446422" userId="2c2c62f0-3cc9-410f-a0ac-3b2729ce907a" providerId="ADAL" clId="{3350AB7E-7595-8B48-B844-A8BC93EBC284}" dt="2024-10-10T17:25:08.362" v="728" actId="27636"/>
          <ac:spMkLst>
            <pc:docMk/>
            <pc:sldMk cId="1661665712" sldId="259"/>
            <ac:spMk id="2" creationId="{4D70FCC3-9399-970F-50B0-D760FCC4F3E2}"/>
          </ac:spMkLst>
        </pc:spChg>
        <pc:spChg chg="mod">
          <ac:chgData name="devin.prikrylmartin-W216446422" userId="2c2c62f0-3cc9-410f-a0ac-3b2729ce907a" providerId="ADAL" clId="{3350AB7E-7595-8B48-B844-A8BC93EBC284}" dt="2024-10-10T17:25:00.509" v="715" actId="1076"/>
          <ac:spMkLst>
            <pc:docMk/>
            <pc:sldMk cId="1661665712" sldId="259"/>
            <ac:spMk id="3" creationId="{AF7BAD08-E3C4-43D0-7A88-338405107E03}"/>
          </ac:spMkLst>
        </pc:spChg>
        <pc:spChg chg="add mod">
          <ac:chgData name="devin.prikrylmartin-W216446422" userId="2c2c62f0-3cc9-410f-a0ac-3b2729ce907a" providerId="ADAL" clId="{3350AB7E-7595-8B48-B844-A8BC93EBC284}" dt="2024-10-10T17:24:00.480" v="692" actId="1076"/>
          <ac:spMkLst>
            <pc:docMk/>
            <pc:sldMk cId="1661665712" sldId="259"/>
            <ac:spMk id="11" creationId="{F8A89733-CF78-4CD0-4B45-0DDE7A271B55}"/>
          </ac:spMkLst>
        </pc:spChg>
        <pc:spChg chg="add mod">
          <ac:chgData name="devin.prikrylmartin-W216446422" userId="2c2c62f0-3cc9-410f-a0ac-3b2729ce907a" providerId="ADAL" clId="{3350AB7E-7595-8B48-B844-A8BC93EBC284}" dt="2024-10-10T17:24:07.108" v="693" actId="1076"/>
          <ac:spMkLst>
            <pc:docMk/>
            <pc:sldMk cId="1661665712" sldId="259"/>
            <ac:spMk id="12" creationId="{BB00815B-AF19-A8B4-E540-E779AF5BD38D}"/>
          </ac:spMkLst>
        </pc:spChg>
        <pc:spChg chg="add mod">
          <ac:chgData name="devin.prikrylmartin-W216446422" userId="2c2c62f0-3cc9-410f-a0ac-3b2729ce907a" providerId="ADAL" clId="{3350AB7E-7595-8B48-B844-A8BC93EBC284}" dt="2024-10-10T17:24:34.121" v="709" actId="1076"/>
          <ac:spMkLst>
            <pc:docMk/>
            <pc:sldMk cId="1661665712" sldId="259"/>
            <ac:spMk id="13" creationId="{D8BE9AB2-45F4-D29D-099D-654A1FC5F1C0}"/>
          </ac:spMkLst>
        </pc:spChg>
        <pc:spChg chg="add del mod">
          <ac:chgData name="devin.prikrylmartin-W216446422" userId="2c2c62f0-3cc9-410f-a0ac-3b2729ce907a" providerId="ADAL" clId="{3350AB7E-7595-8B48-B844-A8BC93EBC284}" dt="2024-10-10T17:23:13.642" v="683" actId="478"/>
          <ac:spMkLst>
            <pc:docMk/>
            <pc:sldMk cId="1661665712" sldId="259"/>
            <ac:spMk id="14" creationId="{6E81D923-0186-3957-9D40-3F21A9B42A4D}"/>
          </ac:spMkLst>
        </pc:spChg>
        <pc:graphicFrameChg chg="del mod modGraphic">
          <ac:chgData name="devin.prikrylmartin-W216446422" userId="2c2c62f0-3cc9-410f-a0ac-3b2729ce907a" providerId="ADAL" clId="{3350AB7E-7595-8B48-B844-A8BC93EBC284}" dt="2024-10-10T17:23:03.722" v="681" actId="478"/>
          <ac:graphicFrameMkLst>
            <pc:docMk/>
            <pc:sldMk cId="1661665712" sldId="259"/>
            <ac:graphicFrameMk id="4" creationId="{27DAB2F7-5E91-F488-6C05-F3B817F67951}"/>
          </ac:graphicFrameMkLst>
        </pc:graphicFrameChg>
        <pc:graphicFrameChg chg="mod modGraphic">
          <ac:chgData name="devin.prikrylmartin-W216446422" userId="2c2c62f0-3cc9-410f-a0ac-3b2729ce907a" providerId="ADAL" clId="{3350AB7E-7595-8B48-B844-A8BC93EBC284}" dt="2024-10-10T17:24:50.827" v="713" actId="1076"/>
          <ac:graphicFrameMkLst>
            <pc:docMk/>
            <pc:sldMk cId="1661665712" sldId="259"/>
            <ac:graphicFrameMk id="8" creationId="{249BF46C-36A5-CF87-24A9-796981B3559E}"/>
          </ac:graphicFrameMkLst>
        </pc:graphicFrameChg>
        <pc:graphicFrameChg chg="add del modGraphic">
          <ac:chgData name="devin.prikrylmartin-W216446422" userId="2c2c62f0-3cc9-410f-a0ac-3b2729ce907a" providerId="ADAL" clId="{3350AB7E-7595-8B48-B844-A8BC93EBC284}" dt="2024-10-10T00:02:16.063" v="263" actId="3680"/>
          <ac:graphicFrameMkLst>
            <pc:docMk/>
            <pc:sldMk cId="1661665712" sldId="259"/>
            <ac:graphicFrameMk id="9" creationId="{801CF4C8-A864-C64F-3EFC-9BFE547306FA}"/>
          </ac:graphicFrameMkLst>
        </pc:graphicFrameChg>
        <pc:graphicFrameChg chg="add mod modGraphic">
          <ac:chgData name="devin.prikrylmartin-W216446422" userId="2c2c62f0-3cc9-410f-a0ac-3b2729ce907a" providerId="ADAL" clId="{3350AB7E-7595-8B48-B844-A8BC93EBC284}" dt="2024-10-10T17:23:47.325" v="688" actId="14100"/>
          <ac:graphicFrameMkLst>
            <pc:docMk/>
            <pc:sldMk cId="1661665712" sldId="259"/>
            <ac:graphicFrameMk id="10" creationId="{3449F132-9F2B-F67D-9C87-1249A742BB90}"/>
          </ac:graphicFrameMkLst>
        </pc:graphicFrameChg>
        <pc:graphicFrameChg chg="add mod modGraphic">
          <ac:chgData name="devin.prikrylmartin-W216446422" userId="2c2c62f0-3cc9-410f-a0ac-3b2729ce907a" providerId="ADAL" clId="{3350AB7E-7595-8B48-B844-A8BC93EBC284}" dt="2024-10-10T17:34:18.312" v="750" actId="14734"/>
          <ac:graphicFrameMkLst>
            <pc:docMk/>
            <pc:sldMk cId="1661665712" sldId="259"/>
            <ac:graphicFrameMk id="15" creationId="{92C27CEA-A613-2D16-8F30-1B6EC8C19620}"/>
          </ac:graphicFrameMkLst>
        </pc:graphicFrameChg>
      </pc:sldChg>
      <pc:sldChg chg="addSp modSp mod modNotesTx">
        <pc:chgData name="devin.prikrylmartin-W216446422" userId="2c2c62f0-3cc9-410f-a0ac-3b2729ce907a" providerId="ADAL" clId="{3350AB7E-7595-8B48-B844-A8BC93EBC284}" dt="2024-10-10T17:48:16.381" v="1405" actId="20577"/>
        <pc:sldMkLst>
          <pc:docMk/>
          <pc:sldMk cId="3095931483" sldId="260"/>
        </pc:sldMkLst>
        <pc:spChg chg="mod">
          <ac:chgData name="devin.prikrylmartin-W216446422" userId="2c2c62f0-3cc9-410f-a0ac-3b2729ce907a" providerId="ADAL" clId="{3350AB7E-7595-8B48-B844-A8BC93EBC284}" dt="2024-10-10T17:25:41.451" v="733" actId="20577"/>
          <ac:spMkLst>
            <pc:docMk/>
            <pc:sldMk cId="3095931483" sldId="260"/>
            <ac:spMk id="2" creationId="{4D70FCC3-9399-970F-50B0-D760FCC4F3E2}"/>
          </ac:spMkLst>
        </pc:spChg>
        <pc:spChg chg="mod">
          <ac:chgData name="devin.prikrylmartin-W216446422" userId="2c2c62f0-3cc9-410f-a0ac-3b2729ce907a" providerId="ADAL" clId="{3350AB7E-7595-8B48-B844-A8BC93EBC284}" dt="2024-10-10T17:35:51.302" v="761" actId="14100"/>
          <ac:spMkLst>
            <pc:docMk/>
            <pc:sldMk cId="3095931483" sldId="260"/>
            <ac:spMk id="7" creationId="{069FB435-FFF8-37B4-0BB9-2A1792D256AD}"/>
          </ac:spMkLst>
        </pc:spChg>
        <pc:spChg chg="mod">
          <ac:chgData name="devin.prikrylmartin-W216446422" userId="2c2c62f0-3cc9-410f-a0ac-3b2729ce907a" providerId="ADAL" clId="{3350AB7E-7595-8B48-B844-A8BC93EBC284}" dt="2024-10-10T17:21:26.033" v="656" actId="1076"/>
          <ac:spMkLst>
            <pc:docMk/>
            <pc:sldMk cId="3095931483" sldId="260"/>
            <ac:spMk id="8" creationId="{52258B63-8B57-3CD9-F639-11062D9D97D0}"/>
          </ac:spMkLst>
        </pc:spChg>
        <pc:spChg chg="add mod">
          <ac:chgData name="devin.prikrylmartin-W216446422" userId="2c2c62f0-3cc9-410f-a0ac-3b2729ce907a" providerId="ADAL" clId="{3350AB7E-7595-8B48-B844-A8BC93EBC284}" dt="2024-10-10T17:21:07.476" v="653" actId="1076"/>
          <ac:spMkLst>
            <pc:docMk/>
            <pc:sldMk cId="3095931483" sldId="260"/>
            <ac:spMk id="9" creationId="{165C1D0F-DE11-A427-9613-16726A6B79C6}"/>
          </ac:spMkLst>
        </pc:spChg>
        <pc:spChg chg="add mod">
          <ac:chgData name="devin.prikrylmartin-W216446422" userId="2c2c62f0-3cc9-410f-a0ac-3b2729ce907a" providerId="ADAL" clId="{3350AB7E-7595-8B48-B844-A8BC93EBC284}" dt="2024-10-10T17:21:49.080" v="671" actId="1076"/>
          <ac:spMkLst>
            <pc:docMk/>
            <pc:sldMk cId="3095931483" sldId="260"/>
            <ac:spMk id="10" creationId="{18C1659E-8BF5-821A-E14D-FF4B591516B8}"/>
          </ac:spMkLst>
        </pc:spChg>
        <pc:graphicFrameChg chg="mod">
          <ac:chgData name="devin.prikrylmartin-W216446422" userId="2c2c62f0-3cc9-410f-a0ac-3b2729ce907a" providerId="ADAL" clId="{3350AB7E-7595-8B48-B844-A8BC93EBC284}" dt="2024-10-10T17:19:48.657" v="646" actId="1076"/>
          <ac:graphicFrameMkLst>
            <pc:docMk/>
            <pc:sldMk cId="3095931483" sldId="260"/>
            <ac:graphicFrameMk id="4" creationId="{27DAB2F7-5E91-F488-6C05-F3B817F67951}"/>
          </ac:graphicFrameMkLst>
        </pc:graphicFrameChg>
        <pc:graphicFrameChg chg="mod modGraphic">
          <ac:chgData name="devin.prikrylmartin-W216446422" userId="2c2c62f0-3cc9-410f-a0ac-3b2729ce907a" providerId="ADAL" clId="{3350AB7E-7595-8B48-B844-A8BC93EBC284}" dt="2024-10-10T17:21:53.369" v="672" actId="1076"/>
          <ac:graphicFrameMkLst>
            <pc:docMk/>
            <pc:sldMk cId="3095931483" sldId="260"/>
            <ac:graphicFrameMk id="5" creationId="{4776406F-8CD1-FA6E-9B49-1AD87EA76120}"/>
          </ac:graphicFrameMkLst>
        </pc:graphicFrameChg>
        <pc:graphicFrameChg chg="add mod modGraphic">
          <ac:chgData name="devin.prikrylmartin-W216446422" userId="2c2c62f0-3cc9-410f-a0ac-3b2729ce907a" providerId="ADAL" clId="{3350AB7E-7595-8B48-B844-A8BC93EBC284}" dt="2024-10-10T17:21:11.430" v="654" actId="1076"/>
          <ac:graphicFrameMkLst>
            <pc:docMk/>
            <pc:sldMk cId="3095931483" sldId="260"/>
            <ac:graphicFrameMk id="6" creationId="{3F3C6F8D-4C17-99FE-EC39-1963CF4DD518}"/>
          </ac:graphicFrameMkLst>
        </pc:graphicFrameChg>
      </pc:sldChg>
      <pc:sldChg chg="modSp mod modNotesTx">
        <pc:chgData name="devin.prikrylmartin-W216446422" userId="2c2c62f0-3cc9-410f-a0ac-3b2729ce907a" providerId="ADAL" clId="{3350AB7E-7595-8B48-B844-A8BC93EBC284}" dt="2024-10-10T17:51:43.108" v="1792" actId="255"/>
        <pc:sldMkLst>
          <pc:docMk/>
          <pc:sldMk cId="3562942280" sldId="261"/>
        </pc:sldMkLst>
        <pc:spChg chg="mod">
          <ac:chgData name="devin.prikrylmartin-W216446422" userId="2c2c62f0-3cc9-410f-a0ac-3b2729ce907a" providerId="ADAL" clId="{3350AB7E-7595-8B48-B844-A8BC93EBC284}" dt="2024-10-10T17:51:43.108" v="1792" actId="255"/>
          <ac:spMkLst>
            <pc:docMk/>
            <pc:sldMk cId="3562942280" sldId="261"/>
            <ac:spMk id="9" creationId="{5541416C-C720-F5F4-527F-0DBDEC3DBEFB}"/>
          </ac:spMkLst>
        </pc:spChg>
      </pc:sldChg>
    </pc:docChg>
  </pc:docChgLst>
  <pc:docChgLst>
    <pc:chgData name="shakira.kashif-W214855975" userId="S::w214855975@student.hccs.edu::3cc73b0c-afd9-49b9-9cbc-d3123c2f19ee" providerId="AD" clId="Web-{A99E9442-5855-3682-0D36-81FBA5C2AB59}"/>
    <pc:docChg chg="modSld">
      <pc:chgData name="shakira.kashif-W214855975" userId="S::w214855975@student.hccs.edu::3cc73b0c-afd9-49b9-9cbc-d3123c2f19ee" providerId="AD" clId="Web-{A99E9442-5855-3682-0D36-81FBA5C2AB59}" dt="2024-10-09T04:37:14.676" v="10" actId="20577"/>
      <pc:docMkLst>
        <pc:docMk/>
      </pc:docMkLst>
      <pc:sldChg chg="modSp">
        <pc:chgData name="shakira.kashif-W214855975" userId="S::w214855975@student.hccs.edu::3cc73b0c-afd9-49b9-9cbc-d3123c2f19ee" providerId="AD" clId="Web-{A99E9442-5855-3682-0D36-81FBA5C2AB59}" dt="2024-10-09T04:37:14.676" v="10" actId="20577"/>
        <pc:sldMkLst>
          <pc:docMk/>
          <pc:sldMk cId="3843234777" sldId="256"/>
        </pc:sldMkLst>
        <pc:spChg chg="mod">
          <ac:chgData name="shakira.kashif-W214855975" userId="S::w214855975@student.hccs.edu::3cc73b0c-afd9-49b9-9cbc-d3123c2f19ee" providerId="AD" clId="Web-{A99E9442-5855-3682-0D36-81FBA5C2AB59}" dt="2024-10-09T04:37:14.676" v="10" actId="20577"/>
          <ac:spMkLst>
            <pc:docMk/>
            <pc:sldMk cId="3843234777" sldId="256"/>
            <ac:spMk id="3" creationId="{123FBA6E-A552-F54C-1579-9ECAC002515D}"/>
          </ac:spMkLst>
        </pc:spChg>
      </pc:sldChg>
    </pc:docChg>
  </pc:docChgLst>
  <pc:docChgLst>
    <pc:chgData name="christian.mpabuka-W212417630" userId="S::w212417630@student.hccs.edu::7b947eee-f0aa-45ba-b60a-67482c55b767" providerId="AD" clId="Web-{7903C3AF-2BF3-1BE4-E3FA-A6B3DBB7B45C}"/>
    <pc:docChg chg="modSld">
      <pc:chgData name="christian.mpabuka-W212417630" userId="S::w212417630@student.hccs.edu::7b947eee-f0aa-45ba-b60a-67482c55b767" providerId="AD" clId="Web-{7903C3AF-2BF3-1BE4-E3FA-A6B3DBB7B45C}" dt="2024-10-10T00:49:32.151" v="508" actId="1076"/>
      <pc:docMkLst>
        <pc:docMk/>
      </pc:docMkLst>
      <pc:sldChg chg="addSp modSp">
        <pc:chgData name="christian.mpabuka-W212417630" userId="S::w212417630@student.hccs.edu::7b947eee-f0aa-45ba-b60a-67482c55b767" providerId="AD" clId="Web-{7903C3AF-2BF3-1BE4-E3FA-A6B3DBB7B45C}" dt="2024-10-10T00:49:32.151" v="508" actId="1076"/>
        <pc:sldMkLst>
          <pc:docMk/>
          <pc:sldMk cId="3095931483" sldId="260"/>
        </pc:sldMkLst>
        <pc:spChg chg="mod">
          <ac:chgData name="christian.mpabuka-W212417630" userId="S::w212417630@student.hccs.edu::7b947eee-f0aa-45ba-b60a-67482c55b767" providerId="AD" clId="Web-{7903C3AF-2BF3-1BE4-E3FA-A6B3DBB7B45C}" dt="2024-10-10T00:37:12.251" v="188" actId="14100"/>
          <ac:spMkLst>
            <pc:docMk/>
            <pc:sldMk cId="3095931483" sldId="260"/>
            <ac:spMk id="2" creationId="{4D70FCC3-9399-970F-50B0-D760FCC4F3E2}"/>
          </ac:spMkLst>
        </pc:spChg>
        <pc:spChg chg="add mod">
          <ac:chgData name="christian.mpabuka-W212417630" userId="S::w212417630@student.hccs.edu::7b947eee-f0aa-45ba-b60a-67482c55b767" providerId="AD" clId="Web-{7903C3AF-2BF3-1BE4-E3FA-A6B3DBB7B45C}" dt="2024-10-10T00:47:57.163" v="494" actId="14100"/>
          <ac:spMkLst>
            <pc:docMk/>
            <pc:sldMk cId="3095931483" sldId="260"/>
            <ac:spMk id="7" creationId="{069FB435-FFF8-37B4-0BB9-2A1792D256AD}"/>
          </ac:spMkLst>
        </pc:spChg>
        <pc:spChg chg="add mod">
          <ac:chgData name="christian.mpabuka-W212417630" userId="S::w212417630@student.hccs.edu::7b947eee-f0aa-45ba-b60a-67482c55b767" providerId="AD" clId="Web-{7903C3AF-2BF3-1BE4-E3FA-A6B3DBB7B45C}" dt="2024-10-10T00:49:32.151" v="508" actId="1076"/>
          <ac:spMkLst>
            <pc:docMk/>
            <pc:sldMk cId="3095931483" sldId="260"/>
            <ac:spMk id="8" creationId="{52258B63-8B57-3CD9-F639-11062D9D97D0}"/>
          </ac:spMkLst>
        </pc:spChg>
        <pc:graphicFrameChg chg="mod">
          <ac:chgData name="christian.mpabuka-W212417630" userId="S::w212417630@student.hccs.edu::7b947eee-f0aa-45ba-b60a-67482c55b767" providerId="AD" clId="Web-{7903C3AF-2BF3-1BE4-E3FA-A6B3DBB7B45C}" dt="2024-10-10T00:38:46.301" v="192" actId="1076"/>
          <ac:graphicFrameMkLst>
            <pc:docMk/>
            <pc:sldMk cId="3095931483" sldId="260"/>
            <ac:graphicFrameMk id="4" creationId="{27DAB2F7-5E91-F488-6C05-F3B817F67951}"/>
          </ac:graphicFrameMkLst>
        </pc:graphicFrameChg>
        <pc:graphicFrameChg chg="mod modGraphic">
          <ac:chgData name="christian.mpabuka-W212417630" userId="S::w212417630@student.hccs.edu::7b947eee-f0aa-45ba-b60a-67482c55b767" providerId="AD" clId="Web-{7903C3AF-2BF3-1BE4-E3FA-A6B3DBB7B45C}" dt="2024-10-10T00:37:17.501" v="189" actId="1076"/>
          <ac:graphicFrameMkLst>
            <pc:docMk/>
            <pc:sldMk cId="3095931483" sldId="260"/>
            <ac:graphicFrameMk id="5" creationId="{4776406F-8CD1-FA6E-9B49-1AD87EA76120}"/>
          </ac:graphicFrameMkLst>
        </pc:graphicFrameChg>
        <pc:graphicFrameChg chg="mod modGraphic">
          <ac:chgData name="christian.mpabuka-W212417630" userId="S::w212417630@student.hccs.edu::7b947eee-f0aa-45ba-b60a-67482c55b767" providerId="AD" clId="Web-{7903C3AF-2BF3-1BE4-E3FA-A6B3DBB7B45C}" dt="2024-10-10T00:38:49.567" v="193" actId="1076"/>
          <ac:graphicFrameMkLst>
            <pc:docMk/>
            <pc:sldMk cId="3095931483" sldId="260"/>
            <ac:graphicFrameMk id="6" creationId="{3F3C6F8D-4C17-99FE-EC39-1963CF4DD518}"/>
          </ac:graphicFrameMkLst>
        </pc:graphicFrameChg>
      </pc:sldChg>
    </pc:docChg>
  </pc:docChgLst>
  <pc:docChgLst>
    <pc:chgData name="piero.suarezprada-W215223238" userId="S::w215223238@student.hccs.edu::30bd2f99-4715-44bb-865d-2bda1e891403" providerId="AD" clId="Web-{67DCCEFD-576A-D93C-C91E-4ADEC37E1B82}"/>
    <pc:docChg chg="modSld">
      <pc:chgData name="piero.suarezprada-W215223238" userId="S::w215223238@student.hccs.edu::30bd2f99-4715-44bb-865d-2bda1e891403" providerId="AD" clId="Web-{67DCCEFD-576A-D93C-C91E-4ADEC37E1B82}" dt="2024-10-10T01:36:37.333" v="8" actId="20577"/>
      <pc:docMkLst>
        <pc:docMk/>
      </pc:docMkLst>
      <pc:sldChg chg="modSp">
        <pc:chgData name="piero.suarezprada-W215223238" userId="S::w215223238@student.hccs.edu::30bd2f99-4715-44bb-865d-2bda1e891403" providerId="AD" clId="Web-{67DCCEFD-576A-D93C-C91E-4ADEC37E1B82}" dt="2024-10-10T01:36:37.333" v="8" actId="20577"/>
        <pc:sldMkLst>
          <pc:docMk/>
          <pc:sldMk cId="3562942280" sldId="261"/>
        </pc:sldMkLst>
        <pc:spChg chg="mod">
          <ac:chgData name="piero.suarezprada-W215223238" userId="S::w215223238@student.hccs.edu::30bd2f99-4715-44bb-865d-2bda1e891403" providerId="AD" clId="Web-{67DCCEFD-576A-D93C-C91E-4ADEC37E1B82}" dt="2024-10-10T01:36:37.333" v="8" actId="20577"/>
          <ac:spMkLst>
            <pc:docMk/>
            <pc:sldMk cId="3562942280" sldId="261"/>
            <ac:spMk id="2" creationId="{BD0C6334-CD01-FA5E-BCC9-7851BD5B27ED}"/>
          </ac:spMkLst>
        </pc:spChg>
      </pc:sldChg>
    </pc:docChg>
  </pc:docChgLst>
  <pc:docChgLst>
    <pc:chgData name="shakira.kashif-W214855975" userId="S::w214855975@student.hccs.edu::3cc73b0c-afd9-49b9-9cbc-d3123c2f19ee" providerId="AD" clId="Web-{633EBE1C-2D5A-8454-26E2-0F4A1022F89B}"/>
    <pc:docChg chg="modSld">
      <pc:chgData name="shakira.kashif-W214855975" userId="S::w214855975@student.hccs.edu::3cc73b0c-afd9-49b9-9cbc-d3123c2f19ee" providerId="AD" clId="Web-{633EBE1C-2D5A-8454-26E2-0F4A1022F89B}" dt="2024-10-10T00:29:05.345" v="502" actId="14100"/>
      <pc:docMkLst>
        <pc:docMk/>
      </pc:docMkLst>
      <pc:sldChg chg="modSp">
        <pc:chgData name="shakira.kashif-W214855975" userId="S::w214855975@student.hccs.edu::3cc73b0c-afd9-49b9-9cbc-d3123c2f19ee" providerId="AD" clId="Web-{633EBE1C-2D5A-8454-26E2-0F4A1022F89B}" dt="2024-10-09T23:44:08.050" v="32" actId="1076"/>
        <pc:sldMkLst>
          <pc:docMk/>
          <pc:sldMk cId="1740907899" sldId="258"/>
        </pc:sldMkLst>
        <pc:graphicFrameChg chg="mod modGraphic">
          <ac:chgData name="shakira.kashif-W214855975" userId="S::w214855975@student.hccs.edu::3cc73b0c-afd9-49b9-9cbc-d3123c2f19ee" providerId="AD" clId="Web-{633EBE1C-2D5A-8454-26E2-0F4A1022F89B}" dt="2024-10-09T23:44:08.050" v="32" actId="1076"/>
          <ac:graphicFrameMkLst>
            <pc:docMk/>
            <pc:sldMk cId="1740907899" sldId="258"/>
            <ac:graphicFrameMk id="7" creationId="{572EC144-98AF-9069-1F2F-31FA9D0F37C8}"/>
          </ac:graphicFrameMkLst>
        </pc:graphicFrameChg>
      </pc:sldChg>
      <pc:sldChg chg="addSp modSp">
        <pc:chgData name="shakira.kashif-W214855975" userId="S::w214855975@student.hccs.edu::3cc73b0c-afd9-49b9-9cbc-d3123c2f19ee" providerId="AD" clId="Web-{633EBE1C-2D5A-8454-26E2-0F4A1022F89B}" dt="2024-10-10T00:29:05.345" v="502" actId="14100"/>
        <pc:sldMkLst>
          <pc:docMk/>
          <pc:sldMk cId="1661665712" sldId="259"/>
        </pc:sldMkLst>
        <pc:spChg chg="mod">
          <ac:chgData name="shakira.kashif-W214855975" userId="S::w214855975@student.hccs.edu::3cc73b0c-afd9-49b9-9cbc-d3123c2f19ee" providerId="AD" clId="Web-{633EBE1C-2D5A-8454-26E2-0F4A1022F89B}" dt="2024-10-10T00:21:11.484" v="176" actId="1076"/>
          <ac:spMkLst>
            <pc:docMk/>
            <pc:sldMk cId="1661665712" sldId="259"/>
            <ac:spMk id="2" creationId="{4D70FCC3-9399-970F-50B0-D760FCC4F3E2}"/>
          </ac:spMkLst>
        </pc:spChg>
        <pc:spChg chg="add mod">
          <ac:chgData name="shakira.kashif-W214855975" userId="S::w214855975@student.hccs.edu::3cc73b0c-afd9-49b9-9cbc-d3123c2f19ee" providerId="AD" clId="Web-{633EBE1C-2D5A-8454-26E2-0F4A1022F89B}" dt="2024-10-10T00:29:05.345" v="502" actId="14100"/>
          <ac:spMkLst>
            <pc:docMk/>
            <pc:sldMk cId="1661665712" sldId="259"/>
            <ac:spMk id="3" creationId="{AF7BAD08-E3C4-43D0-7A88-338405107E03}"/>
          </ac:spMkLst>
        </pc:spChg>
        <pc:graphicFrameChg chg="mod modGraphic">
          <ac:chgData name="shakira.kashif-W214855975" userId="S::w214855975@student.hccs.edu::3cc73b0c-afd9-49b9-9cbc-d3123c2f19ee" providerId="AD" clId="Web-{633EBE1C-2D5A-8454-26E2-0F4A1022F89B}" dt="2024-10-10T00:13:46.828" v="112" actId="1076"/>
          <ac:graphicFrameMkLst>
            <pc:docMk/>
            <pc:sldMk cId="1661665712" sldId="259"/>
            <ac:graphicFrameMk id="8" creationId="{249BF46C-36A5-CF87-24A9-796981B3559E}"/>
          </ac:graphicFrameMkLst>
        </pc:graphicFrameChg>
        <pc:graphicFrameChg chg="mod ord modGraphic">
          <ac:chgData name="shakira.kashif-W214855975" userId="S::w214855975@student.hccs.edu::3cc73b0c-afd9-49b9-9cbc-d3123c2f19ee" providerId="AD" clId="Web-{633EBE1C-2D5A-8454-26E2-0F4A1022F89B}" dt="2024-10-10T00:16:06.036" v="175"/>
          <ac:graphicFrameMkLst>
            <pc:docMk/>
            <pc:sldMk cId="1661665712" sldId="259"/>
            <ac:graphicFrameMk id="10" creationId="{3449F132-9F2B-F67D-9C87-1249A742BB90}"/>
          </ac:graphicFrameMkLst>
        </pc:graphicFrameChg>
      </pc:sldChg>
      <pc:sldChg chg="addSp delSp modSp">
        <pc:chgData name="shakira.kashif-W214855975" userId="S::w214855975@student.hccs.edu::3cc73b0c-afd9-49b9-9cbc-d3123c2f19ee" providerId="AD" clId="Web-{633EBE1C-2D5A-8454-26E2-0F4A1022F89B}" dt="2024-10-10T00:13:09.186" v="111"/>
        <pc:sldMkLst>
          <pc:docMk/>
          <pc:sldMk cId="3095931483" sldId="260"/>
        </pc:sldMkLst>
        <pc:spChg chg="mod">
          <ac:chgData name="shakira.kashif-W214855975" userId="S::w214855975@student.hccs.edu::3cc73b0c-afd9-49b9-9cbc-d3123c2f19ee" providerId="AD" clId="Web-{633EBE1C-2D5A-8454-26E2-0F4A1022F89B}" dt="2024-10-09T23:31:08.459" v="21" actId="20577"/>
          <ac:spMkLst>
            <pc:docMk/>
            <pc:sldMk cId="3095931483" sldId="260"/>
            <ac:spMk id="2" creationId="{4D70FCC3-9399-970F-50B0-D760FCC4F3E2}"/>
          </ac:spMkLst>
        </pc:spChg>
        <pc:picChg chg="add del mod">
          <ac:chgData name="shakira.kashif-W214855975" userId="S::w214855975@student.hccs.edu::3cc73b0c-afd9-49b9-9cbc-d3123c2f19ee" providerId="AD" clId="Web-{633EBE1C-2D5A-8454-26E2-0F4A1022F89B}" dt="2024-10-10T00:13:09.186" v="111"/>
          <ac:picMkLst>
            <pc:docMk/>
            <pc:sldMk cId="3095931483" sldId="260"/>
            <ac:picMk id="3" creationId="{AD3997F1-F203-F002-9362-C08D375B7444}"/>
          </ac:picMkLst>
        </pc:picChg>
      </pc:sldChg>
    </pc:docChg>
  </pc:docChgLst>
  <pc:docChgLst>
    <pc:chgData name="piero.suarezprada-W215223238" userId="S::w215223238@student.hccs.edu::30bd2f99-4715-44bb-865d-2bda1e891403" providerId="AD" clId="Web-{96E42598-1DD4-E193-B683-C4A31C3D1119}"/>
    <pc:docChg chg="modSld">
      <pc:chgData name="piero.suarezprada-W215223238" userId="S::w215223238@student.hccs.edu::30bd2f99-4715-44bb-865d-2bda1e891403" providerId="AD" clId="Web-{96E42598-1DD4-E193-B683-C4A31C3D1119}" dt="2024-10-10T20:37:39" v="54" actId="20577"/>
      <pc:docMkLst>
        <pc:docMk/>
      </pc:docMkLst>
      <pc:sldChg chg="modSp">
        <pc:chgData name="piero.suarezprada-W215223238" userId="S::w215223238@student.hccs.edu::30bd2f99-4715-44bb-865d-2bda1e891403" providerId="AD" clId="Web-{96E42598-1DD4-E193-B683-C4A31C3D1119}" dt="2024-10-10T20:37:39" v="54" actId="20577"/>
        <pc:sldMkLst>
          <pc:docMk/>
          <pc:sldMk cId="3562942280" sldId="261"/>
        </pc:sldMkLst>
        <pc:spChg chg="mod">
          <ac:chgData name="piero.suarezprada-W215223238" userId="S::w215223238@student.hccs.edu::30bd2f99-4715-44bb-865d-2bda1e891403" providerId="AD" clId="Web-{96E42598-1DD4-E193-B683-C4A31C3D1119}" dt="2024-10-10T20:22:30.697" v="42" actId="20577"/>
          <ac:spMkLst>
            <pc:docMk/>
            <pc:sldMk cId="3562942280" sldId="261"/>
            <ac:spMk id="2" creationId="{BD0C6334-CD01-FA5E-BCC9-7851BD5B27ED}"/>
          </ac:spMkLst>
        </pc:spChg>
        <pc:spChg chg="mod">
          <ac:chgData name="piero.suarezprada-W215223238" userId="S::w215223238@student.hccs.edu::30bd2f99-4715-44bb-865d-2bda1e891403" providerId="AD" clId="Web-{96E42598-1DD4-E193-B683-C4A31C3D1119}" dt="2024-10-10T20:37:39" v="54" actId="20577"/>
          <ac:spMkLst>
            <pc:docMk/>
            <pc:sldMk cId="3562942280" sldId="261"/>
            <ac:spMk id="9" creationId="{5541416C-C720-F5F4-527F-0DBDEC3DBEFB}"/>
          </ac:spMkLst>
        </pc:spChg>
      </pc:sldChg>
    </pc:docChg>
  </pc:docChgLst>
  <pc:docChgLst>
    <pc:chgData name="christian.mpabuka-W212417630" userId="S::w212417630@student.hccs.edu::7b947eee-f0aa-45ba-b60a-67482c55b767" providerId="AD" clId="Web-{4911F288-2025-ACA4-480B-B7AA8B6CC5BA}"/>
    <pc:docChg chg="addSld modSld">
      <pc:chgData name="christian.mpabuka-W212417630" userId="S::w212417630@student.hccs.edu::7b947eee-f0aa-45ba-b60a-67482c55b767" providerId="AD" clId="Web-{4911F288-2025-ACA4-480B-B7AA8B6CC5BA}" dt="2024-10-09T03:22:43.623" v="36"/>
      <pc:docMkLst>
        <pc:docMk/>
      </pc:docMkLst>
      <pc:sldChg chg="addSp delSp modSp new">
        <pc:chgData name="christian.mpabuka-W212417630" userId="S::w212417630@student.hccs.edu::7b947eee-f0aa-45ba-b60a-67482c55b767" providerId="AD" clId="Web-{4911F288-2025-ACA4-480B-B7AA8B6CC5BA}" dt="2024-10-09T03:22:43.623" v="36"/>
        <pc:sldMkLst>
          <pc:docMk/>
          <pc:sldMk cId="3562942280" sldId="261"/>
        </pc:sldMkLst>
        <pc:spChg chg="mod">
          <ac:chgData name="christian.mpabuka-W212417630" userId="S::w212417630@student.hccs.edu::7b947eee-f0aa-45ba-b60a-67482c55b767" providerId="AD" clId="Web-{4911F288-2025-ACA4-480B-B7AA8B6CC5BA}" dt="2024-10-09T03:22:40.029" v="35" actId="20577"/>
          <ac:spMkLst>
            <pc:docMk/>
            <pc:sldMk cId="3562942280" sldId="261"/>
            <ac:spMk id="2" creationId="{BD0C6334-CD01-FA5E-BCC9-7851BD5B27ED}"/>
          </ac:spMkLst>
        </pc:spChg>
        <pc:spChg chg="del">
          <ac:chgData name="christian.mpabuka-W212417630" userId="S::w212417630@student.hccs.edu::7b947eee-f0aa-45ba-b60a-67482c55b767" providerId="AD" clId="Web-{4911F288-2025-ACA4-480B-B7AA8B6CC5BA}" dt="2024-10-09T03:21:19.320" v="21"/>
          <ac:spMkLst>
            <pc:docMk/>
            <pc:sldMk cId="3562942280" sldId="261"/>
            <ac:spMk id="3" creationId="{05BEA4C3-38DE-B309-03A4-0C4897893807}"/>
          </ac:spMkLst>
        </pc:spChg>
        <pc:spChg chg="add del mod">
          <ac:chgData name="christian.mpabuka-W212417630" userId="S::w212417630@student.hccs.edu::7b947eee-f0aa-45ba-b60a-67482c55b767" providerId="AD" clId="Web-{4911F288-2025-ACA4-480B-B7AA8B6CC5BA}" dt="2024-10-09T03:22:04.183" v="24"/>
          <ac:spMkLst>
            <pc:docMk/>
            <pc:sldMk cId="3562942280" sldId="261"/>
            <ac:spMk id="6" creationId="{74820722-D2E3-5328-C888-2BD2826F6FE4}"/>
          </ac:spMkLst>
        </pc:spChg>
        <pc:spChg chg="add mod">
          <ac:chgData name="christian.mpabuka-W212417630" userId="S::w212417630@student.hccs.edu::7b947eee-f0aa-45ba-b60a-67482c55b767" providerId="AD" clId="Web-{4911F288-2025-ACA4-480B-B7AA8B6CC5BA}" dt="2024-10-09T03:22:43.623" v="36"/>
          <ac:spMkLst>
            <pc:docMk/>
            <pc:sldMk cId="3562942280" sldId="261"/>
            <ac:spMk id="9" creationId="{5541416C-C720-F5F4-527F-0DBDEC3DBEFB}"/>
          </ac:spMkLst>
        </pc:spChg>
        <pc:graphicFrameChg chg="add del mod ord modGraphic">
          <ac:chgData name="christian.mpabuka-W212417630" userId="S::w212417630@student.hccs.edu::7b947eee-f0aa-45ba-b60a-67482c55b767" providerId="AD" clId="Web-{4911F288-2025-ACA4-480B-B7AA8B6CC5BA}" dt="2024-10-09T03:21:43.759" v="23"/>
          <ac:graphicFrameMkLst>
            <pc:docMk/>
            <pc:sldMk cId="3562942280" sldId="261"/>
            <ac:graphicFrameMk id="4" creationId="{1E87C62B-F3CE-3BAB-98DB-8C15598BF0F1}"/>
          </ac:graphicFrameMkLst>
        </pc:graphicFrameChg>
        <pc:graphicFrameChg chg="add del mod ord modGraphic">
          <ac:chgData name="christian.mpabuka-W212417630" userId="S::w212417630@student.hccs.edu::7b947eee-f0aa-45ba-b60a-67482c55b767" providerId="AD" clId="Web-{4911F288-2025-ACA4-480B-B7AA8B6CC5BA}" dt="2024-10-09T03:22:43.623" v="36"/>
          <ac:graphicFrameMkLst>
            <pc:docMk/>
            <pc:sldMk cId="3562942280" sldId="261"/>
            <ac:graphicFrameMk id="7" creationId="{D966A5DB-7592-AA6A-8D43-FC468BD1F91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6D38F-5EB4-E444-8AE1-392B25DB3519}" type="datetimeFigureOut">
              <a:rPr lang="en-US" smtClean="0"/>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7BFEB-44F4-D241-8151-8752E5E0AD0D}" type="slidenum">
              <a:rPr lang="en-US" smtClean="0"/>
              <a:t>‹#›</a:t>
            </a:fld>
            <a:endParaRPr lang="en-US"/>
          </a:p>
        </p:txBody>
      </p:sp>
    </p:spTree>
    <p:extLst>
      <p:ext uri="{BB962C8B-B14F-4D97-AF65-F5344CB8AC3E}">
        <p14:creationId xmlns:p14="http://schemas.microsoft.com/office/powerpoint/2010/main" val="2542760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Written by Devin Prikryl-Martin</a:t>
            </a:r>
          </a:p>
        </p:txBody>
      </p:sp>
      <p:sp>
        <p:nvSpPr>
          <p:cNvPr id="4" name="Slide Number Placeholder 3"/>
          <p:cNvSpPr>
            <a:spLocks noGrp="1"/>
          </p:cNvSpPr>
          <p:nvPr>
            <p:ph type="sldNum" sz="quarter" idx="5"/>
          </p:nvPr>
        </p:nvSpPr>
        <p:spPr/>
        <p:txBody>
          <a:bodyPr/>
          <a:lstStyle/>
          <a:p>
            <a:fld id="{4BC7BFEB-44F4-D241-8151-8752E5E0AD0D}" type="slidenum">
              <a:rPr lang="en-US" smtClean="0"/>
              <a:t>2</a:t>
            </a:fld>
            <a:endParaRPr lang="en-US"/>
          </a:p>
        </p:txBody>
      </p:sp>
    </p:spTree>
    <p:extLst>
      <p:ext uri="{BB962C8B-B14F-4D97-AF65-F5344CB8AC3E}">
        <p14:creationId xmlns:p14="http://schemas.microsoft.com/office/powerpoint/2010/main" val="208285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Written by Shakira Kashif</a:t>
            </a:r>
          </a:p>
        </p:txBody>
      </p:sp>
      <p:sp>
        <p:nvSpPr>
          <p:cNvPr id="4" name="Slide Number Placeholder 3"/>
          <p:cNvSpPr>
            <a:spLocks noGrp="1"/>
          </p:cNvSpPr>
          <p:nvPr>
            <p:ph type="sldNum" sz="quarter" idx="5"/>
          </p:nvPr>
        </p:nvSpPr>
        <p:spPr/>
        <p:txBody>
          <a:bodyPr/>
          <a:lstStyle/>
          <a:p>
            <a:fld id="{4BC7BFEB-44F4-D241-8151-8752E5E0AD0D}" type="slidenum">
              <a:rPr lang="en-US" smtClean="0"/>
              <a:t>3</a:t>
            </a:fld>
            <a:endParaRPr lang="en-US"/>
          </a:p>
        </p:txBody>
      </p:sp>
    </p:spTree>
    <p:extLst>
      <p:ext uri="{BB962C8B-B14F-4D97-AF65-F5344CB8AC3E}">
        <p14:creationId xmlns:p14="http://schemas.microsoft.com/office/powerpoint/2010/main" val="2186375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Written by Christian </a:t>
            </a:r>
            <a:r>
              <a:rPr lang="en-US" err="1"/>
              <a:t>Mpabuka</a:t>
            </a:r>
            <a:endParaRPr lang="en-US"/>
          </a:p>
        </p:txBody>
      </p:sp>
      <p:sp>
        <p:nvSpPr>
          <p:cNvPr id="4" name="Slide Number Placeholder 3"/>
          <p:cNvSpPr>
            <a:spLocks noGrp="1"/>
          </p:cNvSpPr>
          <p:nvPr>
            <p:ph type="sldNum" sz="quarter" idx="5"/>
          </p:nvPr>
        </p:nvSpPr>
        <p:spPr/>
        <p:txBody>
          <a:bodyPr/>
          <a:lstStyle/>
          <a:p>
            <a:fld id="{4BC7BFEB-44F4-D241-8151-8752E5E0AD0D}" type="slidenum">
              <a:rPr lang="en-US" smtClean="0"/>
              <a:t>4</a:t>
            </a:fld>
            <a:endParaRPr lang="en-US"/>
          </a:p>
        </p:txBody>
      </p:sp>
    </p:spTree>
    <p:extLst>
      <p:ext uri="{BB962C8B-B14F-4D97-AF65-F5344CB8AC3E}">
        <p14:creationId xmlns:p14="http://schemas.microsoft.com/office/powerpoint/2010/main" val="15829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Written by Piero Suarez-Prada</a:t>
            </a:r>
          </a:p>
        </p:txBody>
      </p:sp>
      <p:sp>
        <p:nvSpPr>
          <p:cNvPr id="4" name="Slide Number Placeholder 3"/>
          <p:cNvSpPr>
            <a:spLocks noGrp="1"/>
          </p:cNvSpPr>
          <p:nvPr>
            <p:ph type="sldNum" sz="quarter" idx="5"/>
          </p:nvPr>
        </p:nvSpPr>
        <p:spPr/>
        <p:txBody>
          <a:bodyPr/>
          <a:lstStyle/>
          <a:p>
            <a:fld id="{4BC7BFEB-44F4-D241-8151-8752E5E0AD0D}" type="slidenum">
              <a:rPr lang="en-US" smtClean="0"/>
              <a:t>5</a:t>
            </a:fld>
            <a:endParaRPr lang="en-US"/>
          </a:p>
        </p:txBody>
      </p:sp>
    </p:spTree>
    <p:extLst>
      <p:ext uri="{BB962C8B-B14F-4D97-AF65-F5344CB8AC3E}">
        <p14:creationId xmlns:p14="http://schemas.microsoft.com/office/powerpoint/2010/main" val="333160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10/10/2024</a:t>
            </a:fld>
            <a:endParaRPr lang="en-US"/>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05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10/10/2024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4257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10/10/2024</a:t>
            </a:fld>
            <a:endParaRPr lang="en-US"/>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10/10/2024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89718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10/10/2024</a:t>
            </a:fld>
            <a:endParaRPr lang="en-US"/>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05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10/10/2024</a:t>
            </a:fld>
            <a:endParaRPr lang="en-US"/>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2855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10/10/2024</a:t>
            </a:fld>
            <a:endParaRPr lang="en-US"/>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119647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10/10/2024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741675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10/10/2024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59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10/10/2024</a:t>
            </a:fld>
            <a:endParaRPr lang="en-US"/>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42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10/10/2024</a:t>
            </a:fld>
            <a:endParaRPr lang="en-US"/>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2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10/10/2024</a:t>
            </a:fld>
            <a:endParaRPr lang="en-US"/>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6787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2B3FB01-552F-410C-9D51-BCCE5ED6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tint">
            <a:extLst>
              <a:ext uri="{FF2B5EF4-FFF2-40B4-BE49-F238E27FC236}">
                <a16:creationId xmlns:a16="http://schemas.microsoft.com/office/drawing/2014/main" id="{9EEDBAC1-4509-4C46-B23B-6C4D7C640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5ACCE-DCD8-3627-40F0-CF3432D8D8F1}"/>
              </a:ext>
            </a:extLst>
          </p:cNvPr>
          <p:cNvSpPr>
            <a:spLocks noGrp="1"/>
          </p:cNvSpPr>
          <p:nvPr>
            <p:ph type="ctrTitle"/>
          </p:nvPr>
        </p:nvSpPr>
        <p:spPr>
          <a:xfrm>
            <a:off x="6463988" y="2579129"/>
            <a:ext cx="4715218" cy="3433149"/>
          </a:xfrm>
        </p:spPr>
        <p:txBody>
          <a:bodyPr anchor="ctr">
            <a:normAutofit/>
          </a:bodyPr>
          <a:lstStyle/>
          <a:p>
            <a:r>
              <a:rPr lang="en-US"/>
              <a:t>Manual Convolutions</a:t>
            </a:r>
          </a:p>
        </p:txBody>
      </p:sp>
      <p:sp useBgFill="1">
        <p:nvSpPr>
          <p:cNvPr id="26" name="Rectangle 25">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0" cy="1874237"/>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23FBA6E-A552-F54C-1579-9ECAC002515D}"/>
              </a:ext>
            </a:extLst>
          </p:cNvPr>
          <p:cNvSpPr>
            <a:spLocks noGrp="1"/>
          </p:cNvSpPr>
          <p:nvPr>
            <p:ph type="subTitle" idx="1"/>
          </p:nvPr>
        </p:nvSpPr>
        <p:spPr>
          <a:xfrm>
            <a:off x="6463988" y="829125"/>
            <a:ext cx="4825794" cy="2465404"/>
          </a:xfrm>
        </p:spPr>
        <p:txBody>
          <a:bodyPr anchor="ctr">
            <a:noAutofit/>
          </a:bodyPr>
          <a:lstStyle/>
          <a:p>
            <a:pPr marL="0" marR="0">
              <a:lnSpc>
                <a:spcPct val="100000"/>
              </a:lnSpc>
              <a:spcBef>
                <a:spcPts val="0"/>
              </a:spcBef>
              <a:spcAft>
                <a:spcPts val="800"/>
              </a:spcAft>
            </a:pP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0000"/>
              </a:lnSpc>
              <a:spcBef>
                <a:spcPts val="0"/>
              </a:spcBef>
              <a:spcAft>
                <a:spcPts val="800"/>
              </a:spcAft>
            </a:pPr>
            <a:r>
              <a:rPr lang="en-US" sz="1200" kern="100">
                <a:latin typeface="Aptos" panose="020B0004020202020204" pitchFamily="34" charset="0"/>
                <a:ea typeface="Aptos" panose="020B0004020202020204" pitchFamily="34" charset="0"/>
                <a:cs typeface="Times New Roman" panose="02020603050405020304" pitchFamily="18" charset="0"/>
              </a:rPr>
              <a:t>Shakira Kashif</a:t>
            </a:r>
          </a:p>
          <a:p>
            <a:pPr marL="0" marR="0">
              <a:lnSpc>
                <a:spcPct val="100000"/>
              </a:lnSpc>
              <a:spcBef>
                <a:spcPts val="0"/>
              </a:spcBef>
              <a:spcAft>
                <a:spcPts val="800"/>
              </a:spcAft>
            </a:pPr>
            <a:r>
              <a:rPr lang="en-US" sz="1200" kern="100">
                <a:latin typeface="Aptos" panose="020B0004020202020204" pitchFamily="34" charset="0"/>
                <a:ea typeface="Aptos" panose="020B0004020202020204" pitchFamily="34" charset="0"/>
                <a:cs typeface="Times New Roman" panose="02020603050405020304" pitchFamily="18" charset="0"/>
              </a:rPr>
              <a:t>Christian </a:t>
            </a:r>
            <a:r>
              <a:rPr lang="en-US" sz="1200" kern="100" err="1">
                <a:latin typeface="Aptos" panose="020B0004020202020204" pitchFamily="34" charset="0"/>
                <a:ea typeface="Aptos" panose="020B0004020202020204" pitchFamily="34" charset="0"/>
                <a:cs typeface="Times New Roman" panose="02020603050405020304" pitchFamily="18" charset="0"/>
              </a:rPr>
              <a:t>Mpabuka</a:t>
            </a:r>
            <a:endParaRPr lang="en-US" sz="1200" kern="100">
              <a:latin typeface="Aptos" panose="020B0004020202020204" pitchFamily="34" charset="0"/>
              <a:ea typeface="Aptos" panose="020B0004020202020204" pitchFamily="34" charset="0"/>
              <a:cs typeface="Times New Roman" panose="02020603050405020304" pitchFamily="18" charset="0"/>
            </a:endParaRPr>
          </a:p>
          <a:p>
            <a:pPr marL="0" marR="0">
              <a:lnSpc>
                <a:spcPct val="100000"/>
              </a:lnSpc>
              <a:spcBef>
                <a:spcPts val="0"/>
              </a:spcBef>
              <a:spcAft>
                <a:spcPts val="800"/>
              </a:spcAft>
            </a:pPr>
            <a:r>
              <a:rPr lang="en-US" sz="1200" kern="100">
                <a:latin typeface="Aptos" panose="020B0004020202020204" pitchFamily="34" charset="0"/>
                <a:ea typeface="Aptos" panose="020B0004020202020204" pitchFamily="34" charset="0"/>
                <a:cs typeface="Times New Roman" panose="02020603050405020304" pitchFamily="18" charset="0"/>
              </a:rPr>
              <a:t>Piero Suarez-Prada</a:t>
            </a:r>
          </a:p>
          <a:p>
            <a:pPr marL="0" marR="0">
              <a:lnSpc>
                <a:spcPct val="100000"/>
              </a:lnSpc>
              <a:spcBef>
                <a:spcPts val="0"/>
              </a:spcBef>
              <a:spcAft>
                <a:spcPts val="800"/>
              </a:spcAft>
            </a:pPr>
            <a:r>
              <a:rPr lang="en-US" sz="1200" kern="100">
                <a:effectLst/>
                <a:latin typeface="Aptos" panose="020B0004020202020204" pitchFamily="34" charset="0"/>
                <a:ea typeface="Aptos" panose="020B0004020202020204" pitchFamily="34" charset="0"/>
                <a:cs typeface="Times New Roman" panose="02020603050405020304" pitchFamily="18" charset="0"/>
              </a:rPr>
              <a:t>Devin Prikryl-Martin</a:t>
            </a:r>
          </a:p>
          <a:p>
            <a:pPr marL="0" marR="0">
              <a:lnSpc>
                <a:spcPct val="100000"/>
              </a:lnSpc>
              <a:spcBef>
                <a:spcPts val="0"/>
              </a:spcBef>
              <a:spcAft>
                <a:spcPts val="800"/>
              </a:spcAft>
            </a:pPr>
            <a:r>
              <a:rPr lang="en-US" sz="1200" kern="100">
                <a:effectLst/>
                <a:latin typeface="Aptos" panose="020B0004020202020204" pitchFamily="34" charset="0"/>
                <a:ea typeface="Aptos" panose="020B0004020202020204" pitchFamily="34" charset="0"/>
                <a:cs typeface="Times New Roman" panose="02020603050405020304" pitchFamily="18" charset="0"/>
              </a:rPr>
              <a:t>Houston Community College</a:t>
            </a:r>
          </a:p>
          <a:p>
            <a:pPr marL="0" marR="0">
              <a:lnSpc>
                <a:spcPct val="100000"/>
              </a:lnSpc>
              <a:spcBef>
                <a:spcPts val="0"/>
              </a:spcBef>
              <a:spcAft>
                <a:spcPts val="800"/>
              </a:spcAft>
            </a:pPr>
            <a:r>
              <a:rPr lang="en-US" sz="1200" kern="100">
                <a:effectLst/>
                <a:latin typeface="Aptos" panose="020B0004020202020204" pitchFamily="34" charset="0"/>
                <a:ea typeface="Aptos" panose="020B0004020202020204" pitchFamily="34" charset="0"/>
                <a:cs typeface="Times New Roman" panose="02020603050405020304" pitchFamily="18" charset="0"/>
              </a:rPr>
              <a:t> ITAI 1378 Computer Vision</a:t>
            </a:r>
          </a:p>
          <a:p>
            <a:pPr marL="0" marR="0">
              <a:lnSpc>
                <a:spcPct val="100000"/>
              </a:lnSpc>
              <a:spcBef>
                <a:spcPts val="0"/>
              </a:spcBef>
              <a:spcAft>
                <a:spcPts val="800"/>
              </a:spcAft>
            </a:pPr>
            <a:r>
              <a:rPr lang="en-US" sz="1200" kern="100">
                <a:effectLst/>
                <a:latin typeface="Aptos" panose="020B0004020202020204" pitchFamily="34" charset="0"/>
                <a:ea typeface="Aptos" panose="020B0004020202020204" pitchFamily="34" charset="0"/>
                <a:cs typeface="Times New Roman" panose="02020603050405020304" pitchFamily="18" charset="0"/>
              </a:rPr>
              <a:t>Professor Patricia McManus</a:t>
            </a:r>
          </a:p>
          <a:p>
            <a:pPr marL="0" marR="0">
              <a:lnSpc>
                <a:spcPct val="100000"/>
              </a:lnSpc>
              <a:spcBef>
                <a:spcPts val="0"/>
              </a:spcBef>
              <a:spcAft>
                <a:spcPts val="800"/>
              </a:spcAft>
            </a:pPr>
            <a:r>
              <a:rPr lang="en-US" sz="1200" kern="100">
                <a:effectLst/>
                <a:latin typeface="Aptos" panose="020B0004020202020204" pitchFamily="34" charset="0"/>
                <a:ea typeface="Aptos" panose="020B0004020202020204" pitchFamily="34" charset="0"/>
                <a:cs typeface="Times New Roman" panose="02020603050405020304" pitchFamily="18" charset="0"/>
              </a:rPr>
              <a:t>October 10, 2024</a:t>
            </a:r>
          </a:p>
          <a:p>
            <a:pPr>
              <a:lnSpc>
                <a:spcPct val="100000"/>
              </a:lnSpc>
            </a:pPr>
            <a:endParaRPr lang="en-US" sz="1200"/>
          </a:p>
        </p:txBody>
      </p:sp>
      <p:pic>
        <p:nvPicPr>
          <p:cNvPr id="4" name="Picture 3">
            <a:extLst>
              <a:ext uri="{FF2B5EF4-FFF2-40B4-BE49-F238E27FC236}">
                <a16:creationId xmlns:a16="http://schemas.microsoft.com/office/drawing/2014/main" id="{2F4CC9F3-7891-FFE4-B8F1-C2F5B3F3CDFC}"/>
              </a:ext>
            </a:extLst>
          </p:cNvPr>
          <p:cNvPicPr>
            <a:picLocks noChangeAspect="1"/>
          </p:cNvPicPr>
          <p:nvPr/>
        </p:nvPicPr>
        <p:blipFill>
          <a:blip r:embed="rId2"/>
          <a:srcRect l="9247" r="31419" b="-1"/>
          <a:stretch/>
        </p:blipFill>
        <p:spPr>
          <a:xfrm>
            <a:off x="332480" y="431319"/>
            <a:ext cx="5377978" cy="6050215"/>
          </a:xfrm>
          <a:prstGeom prst="rect">
            <a:avLst/>
          </a:prstGeom>
        </p:spPr>
      </p:pic>
      <p:cxnSp>
        <p:nvCxnSpPr>
          <p:cNvPr id="28" name="Straight Connector 27">
            <a:extLst>
              <a:ext uri="{FF2B5EF4-FFF2-40B4-BE49-F238E27FC236}">
                <a16:creationId xmlns:a16="http://schemas.microsoft.com/office/drawing/2014/main" id="{872DAFA4-5D2E-4391-AD38-B26F579F4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3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FCC3-9399-970F-50B0-D760FCC4F3E2}"/>
              </a:ext>
            </a:extLst>
          </p:cNvPr>
          <p:cNvSpPr>
            <a:spLocks noGrp="1"/>
          </p:cNvSpPr>
          <p:nvPr>
            <p:ph type="title"/>
          </p:nvPr>
        </p:nvSpPr>
        <p:spPr>
          <a:xfrm>
            <a:off x="210471" y="321099"/>
            <a:ext cx="7884658" cy="754665"/>
          </a:xfrm>
        </p:spPr>
        <p:txBody>
          <a:bodyPr>
            <a:noAutofit/>
          </a:bodyPr>
          <a:lstStyle/>
          <a:p>
            <a:r>
              <a:rPr lang="en-US"/>
              <a:t>Vertical Edge Detection Filter</a:t>
            </a:r>
          </a:p>
        </p:txBody>
      </p:sp>
      <p:graphicFrame>
        <p:nvGraphicFramePr>
          <p:cNvPr id="5" name="Content Placeholder 4">
            <a:extLst>
              <a:ext uri="{FF2B5EF4-FFF2-40B4-BE49-F238E27FC236}">
                <a16:creationId xmlns:a16="http://schemas.microsoft.com/office/drawing/2014/main" id="{A0C13E23-0DC6-B94A-76A3-ABCD1A9B8BD2}"/>
              </a:ext>
            </a:extLst>
          </p:cNvPr>
          <p:cNvGraphicFramePr>
            <a:graphicFrameLocks noGrp="1"/>
          </p:cNvGraphicFramePr>
          <p:nvPr>
            <p:ph idx="1"/>
            <p:extLst>
              <p:ext uri="{D42A27DB-BD31-4B8C-83A1-F6EECF244321}">
                <p14:modId xmlns:p14="http://schemas.microsoft.com/office/powerpoint/2010/main" val="1446836569"/>
              </p:ext>
            </p:extLst>
          </p:nvPr>
        </p:nvGraphicFramePr>
        <p:xfrm>
          <a:off x="5436376" y="3224952"/>
          <a:ext cx="1319247" cy="1147528"/>
        </p:xfrm>
        <a:graphic>
          <a:graphicData uri="http://schemas.openxmlformats.org/drawingml/2006/table">
            <a:tbl>
              <a:tblPr>
                <a:tableStyleId>{073A0DAA-6AF3-43AB-8588-CEC1D06C72B9}</a:tableStyleId>
              </a:tblPr>
              <a:tblGrid>
                <a:gridCol w="465843">
                  <a:extLst>
                    <a:ext uri="{9D8B030D-6E8A-4147-A177-3AD203B41FA5}">
                      <a16:colId xmlns:a16="http://schemas.microsoft.com/office/drawing/2014/main" val="3269872432"/>
                    </a:ext>
                  </a:extLst>
                </a:gridCol>
                <a:gridCol w="405169">
                  <a:extLst>
                    <a:ext uri="{9D8B030D-6E8A-4147-A177-3AD203B41FA5}">
                      <a16:colId xmlns:a16="http://schemas.microsoft.com/office/drawing/2014/main" val="2234761163"/>
                    </a:ext>
                  </a:extLst>
                </a:gridCol>
                <a:gridCol w="448235">
                  <a:extLst>
                    <a:ext uri="{9D8B030D-6E8A-4147-A177-3AD203B41FA5}">
                      <a16:colId xmlns:a16="http://schemas.microsoft.com/office/drawing/2014/main" val="934847989"/>
                    </a:ext>
                  </a:extLst>
                </a:gridCol>
              </a:tblGrid>
              <a:tr h="365407">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24412"/>
                  </a:ext>
                </a:extLst>
              </a:tr>
              <a:tr h="390884">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972553"/>
                  </a:ext>
                </a:extLst>
              </a:tr>
              <a:tr h="390884">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369531"/>
                  </a:ext>
                </a:extLst>
              </a:tr>
            </a:tbl>
          </a:graphicData>
        </a:graphic>
      </p:graphicFrame>
      <p:graphicFrame>
        <p:nvGraphicFramePr>
          <p:cNvPr id="6" name="Content Placeholder 3">
            <a:extLst>
              <a:ext uri="{FF2B5EF4-FFF2-40B4-BE49-F238E27FC236}">
                <a16:creationId xmlns:a16="http://schemas.microsoft.com/office/drawing/2014/main" id="{71CF2E5E-ED58-A0B2-A947-8AA9479EB6A6}"/>
              </a:ext>
            </a:extLst>
          </p:cNvPr>
          <p:cNvGraphicFramePr>
            <a:graphicFrameLocks/>
          </p:cNvGraphicFramePr>
          <p:nvPr>
            <p:extLst>
              <p:ext uri="{D42A27DB-BD31-4B8C-83A1-F6EECF244321}">
                <p14:modId xmlns:p14="http://schemas.microsoft.com/office/powerpoint/2010/main" val="2126199372"/>
              </p:ext>
            </p:extLst>
          </p:nvPr>
        </p:nvGraphicFramePr>
        <p:xfrm>
          <a:off x="7981525" y="2613274"/>
          <a:ext cx="3515714" cy="3249472"/>
        </p:xfrm>
        <a:graphic>
          <a:graphicData uri="http://schemas.openxmlformats.org/drawingml/2006/table">
            <a:tbl>
              <a:tblPr>
                <a:tableStyleId>{073A0DAA-6AF3-43AB-8588-CEC1D06C72B9}</a:tableStyleId>
              </a:tblPr>
              <a:tblGrid>
                <a:gridCol w="425982">
                  <a:extLst>
                    <a:ext uri="{9D8B030D-6E8A-4147-A177-3AD203B41FA5}">
                      <a16:colId xmlns:a16="http://schemas.microsoft.com/office/drawing/2014/main" val="1756743271"/>
                    </a:ext>
                  </a:extLst>
                </a:gridCol>
                <a:gridCol w="453592">
                  <a:extLst>
                    <a:ext uri="{9D8B030D-6E8A-4147-A177-3AD203B41FA5}">
                      <a16:colId xmlns:a16="http://schemas.microsoft.com/office/drawing/2014/main" val="2389612952"/>
                    </a:ext>
                  </a:extLst>
                </a:gridCol>
                <a:gridCol w="439788">
                  <a:extLst>
                    <a:ext uri="{9D8B030D-6E8A-4147-A177-3AD203B41FA5}">
                      <a16:colId xmlns:a16="http://schemas.microsoft.com/office/drawing/2014/main" val="1807626858"/>
                    </a:ext>
                  </a:extLst>
                </a:gridCol>
                <a:gridCol w="439788">
                  <a:extLst>
                    <a:ext uri="{9D8B030D-6E8A-4147-A177-3AD203B41FA5}">
                      <a16:colId xmlns:a16="http://schemas.microsoft.com/office/drawing/2014/main" val="1672389957"/>
                    </a:ext>
                  </a:extLst>
                </a:gridCol>
                <a:gridCol w="437200">
                  <a:extLst>
                    <a:ext uri="{9D8B030D-6E8A-4147-A177-3AD203B41FA5}">
                      <a16:colId xmlns:a16="http://schemas.microsoft.com/office/drawing/2014/main" val="2914526780"/>
                    </a:ext>
                  </a:extLst>
                </a:gridCol>
                <a:gridCol w="439788">
                  <a:extLst>
                    <a:ext uri="{9D8B030D-6E8A-4147-A177-3AD203B41FA5}">
                      <a16:colId xmlns:a16="http://schemas.microsoft.com/office/drawing/2014/main" val="4138595598"/>
                    </a:ext>
                  </a:extLst>
                </a:gridCol>
                <a:gridCol w="439788">
                  <a:extLst>
                    <a:ext uri="{9D8B030D-6E8A-4147-A177-3AD203B41FA5}">
                      <a16:colId xmlns:a16="http://schemas.microsoft.com/office/drawing/2014/main" val="2409185484"/>
                    </a:ext>
                  </a:extLst>
                </a:gridCol>
                <a:gridCol w="439788">
                  <a:extLst>
                    <a:ext uri="{9D8B030D-6E8A-4147-A177-3AD203B41FA5}">
                      <a16:colId xmlns:a16="http://schemas.microsoft.com/office/drawing/2014/main" val="2769974569"/>
                    </a:ext>
                  </a:extLst>
                </a:gridCol>
              </a:tblGrid>
              <a:tr h="406184">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6194777"/>
                  </a:ext>
                </a:extLst>
              </a:tr>
              <a:tr h="406184">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4721134"/>
                  </a:ext>
                </a:extLst>
              </a:tr>
              <a:tr h="406184">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0753126"/>
                  </a:ext>
                </a:extLst>
              </a:tr>
              <a:tr h="406184">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106919"/>
                  </a:ext>
                </a:extLst>
              </a:tr>
              <a:tr h="406184">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913499"/>
                  </a:ext>
                </a:extLst>
              </a:tr>
              <a:tr h="406184">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8812283"/>
                  </a:ext>
                </a:extLst>
              </a:tr>
              <a:tr h="406184">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6259458"/>
                  </a:ext>
                </a:extLst>
              </a:tr>
              <a:tr h="40618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5921079"/>
                  </a:ext>
                </a:extLst>
              </a:tr>
            </a:tbl>
          </a:graphicData>
        </a:graphic>
      </p:graphicFrame>
      <p:graphicFrame>
        <p:nvGraphicFramePr>
          <p:cNvPr id="8" name="Content Placeholder 3">
            <a:extLst>
              <a:ext uri="{FF2B5EF4-FFF2-40B4-BE49-F238E27FC236}">
                <a16:creationId xmlns:a16="http://schemas.microsoft.com/office/drawing/2014/main" id="{9E087B7D-BB05-6105-ACC0-E9A4D932D1E8}"/>
              </a:ext>
            </a:extLst>
          </p:cNvPr>
          <p:cNvGraphicFramePr>
            <a:graphicFrameLocks/>
          </p:cNvGraphicFramePr>
          <p:nvPr>
            <p:extLst>
              <p:ext uri="{D42A27DB-BD31-4B8C-83A1-F6EECF244321}">
                <p14:modId xmlns:p14="http://schemas.microsoft.com/office/powerpoint/2010/main" val="2396747315"/>
              </p:ext>
            </p:extLst>
          </p:nvPr>
        </p:nvGraphicFramePr>
        <p:xfrm>
          <a:off x="694762" y="2613274"/>
          <a:ext cx="3515712" cy="3249472"/>
        </p:xfrm>
        <a:graphic>
          <a:graphicData uri="http://schemas.openxmlformats.org/drawingml/2006/table">
            <a:tbl>
              <a:tblPr>
                <a:tableStyleId>{073A0DAA-6AF3-43AB-8588-CEC1D06C72B9}</a:tableStyleId>
              </a:tblPr>
              <a:tblGrid>
                <a:gridCol w="425669">
                  <a:extLst>
                    <a:ext uri="{9D8B030D-6E8A-4147-A177-3AD203B41FA5}">
                      <a16:colId xmlns:a16="http://schemas.microsoft.com/office/drawing/2014/main" val="1756743271"/>
                    </a:ext>
                  </a:extLst>
                </a:gridCol>
                <a:gridCol w="453259">
                  <a:extLst>
                    <a:ext uri="{9D8B030D-6E8A-4147-A177-3AD203B41FA5}">
                      <a16:colId xmlns:a16="http://schemas.microsoft.com/office/drawing/2014/main" val="2389612952"/>
                    </a:ext>
                  </a:extLst>
                </a:gridCol>
                <a:gridCol w="439464">
                  <a:extLst>
                    <a:ext uri="{9D8B030D-6E8A-4147-A177-3AD203B41FA5}">
                      <a16:colId xmlns:a16="http://schemas.microsoft.com/office/drawing/2014/main" val="1807626858"/>
                    </a:ext>
                  </a:extLst>
                </a:gridCol>
                <a:gridCol w="439464">
                  <a:extLst>
                    <a:ext uri="{9D8B030D-6E8A-4147-A177-3AD203B41FA5}">
                      <a16:colId xmlns:a16="http://schemas.microsoft.com/office/drawing/2014/main" val="1672389957"/>
                    </a:ext>
                  </a:extLst>
                </a:gridCol>
                <a:gridCol w="439464">
                  <a:extLst>
                    <a:ext uri="{9D8B030D-6E8A-4147-A177-3AD203B41FA5}">
                      <a16:colId xmlns:a16="http://schemas.microsoft.com/office/drawing/2014/main" val="2914526780"/>
                    </a:ext>
                  </a:extLst>
                </a:gridCol>
                <a:gridCol w="439464">
                  <a:extLst>
                    <a:ext uri="{9D8B030D-6E8A-4147-A177-3AD203B41FA5}">
                      <a16:colId xmlns:a16="http://schemas.microsoft.com/office/drawing/2014/main" val="4138595598"/>
                    </a:ext>
                  </a:extLst>
                </a:gridCol>
                <a:gridCol w="439464">
                  <a:extLst>
                    <a:ext uri="{9D8B030D-6E8A-4147-A177-3AD203B41FA5}">
                      <a16:colId xmlns:a16="http://schemas.microsoft.com/office/drawing/2014/main" val="2409185484"/>
                    </a:ext>
                  </a:extLst>
                </a:gridCol>
                <a:gridCol w="439464">
                  <a:extLst>
                    <a:ext uri="{9D8B030D-6E8A-4147-A177-3AD203B41FA5}">
                      <a16:colId xmlns:a16="http://schemas.microsoft.com/office/drawing/2014/main" val="2769974569"/>
                    </a:ext>
                  </a:extLst>
                </a:gridCol>
              </a:tblGrid>
              <a:tr h="406184">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2936194777"/>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2304721134"/>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1150753126"/>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238106919"/>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112913499"/>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4248812283"/>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2536259458"/>
                  </a:ext>
                </a:extLst>
              </a:tr>
              <a:tr h="406184">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725921079"/>
                  </a:ext>
                </a:extLst>
              </a:tr>
            </a:tbl>
          </a:graphicData>
        </a:graphic>
      </p:graphicFrame>
      <p:sp>
        <p:nvSpPr>
          <p:cNvPr id="9" name="TextBox 8">
            <a:extLst>
              <a:ext uri="{FF2B5EF4-FFF2-40B4-BE49-F238E27FC236}">
                <a16:creationId xmlns:a16="http://schemas.microsoft.com/office/drawing/2014/main" id="{A978B745-93E1-623E-EEB2-CEE3860B10EF}"/>
              </a:ext>
            </a:extLst>
          </p:cNvPr>
          <p:cNvSpPr txBox="1"/>
          <p:nvPr/>
        </p:nvSpPr>
        <p:spPr>
          <a:xfrm>
            <a:off x="1188820" y="5862746"/>
            <a:ext cx="2527596" cy="369332"/>
          </a:xfrm>
          <a:prstGeom prst="rect">
            <a:avLst/>
          </a:prstGeom>
          <a:noFill/>
        </p:spPr>
        <p:txBody>
          <a:bodyPr wrap="square" rtlCol="0">
            <a:spAutoFit/>
          </a:bodyPr>
          <a:lstStyle/>
          <a:p>
            <a:r>
              <a:rPr lang="en-US"/>
              <a:t>Original Image (Square)</a:t>
            </a:r>
          </a:p>
        </p:txBody>
      </p:sp>
      <p:sp>
        <p:nvSpPr>
          <p:cNvPr id="11" name="TextBox 10">
            <a:extLst>
              <a:ext uri="{FF2B5EF4-FFF2-40B4-BE49-F238E27FC236}">
                <a16:creationId xmlns:a16="http://schemas.microsoft.com/office/drawing/2014/main" id="{C4B6A185-54D2-09BB-1B96-0B4EE664DE2F}"/>
              </a:ext>
            </a:extLst>
          </p:cNvPr>
          <p:cNvSpPr txBox="1"/>
          <p:nvPr/>
        </p:nvSpPr>
        <p:spPr>
          <a:xfrm>
            <a:off x="5393082" y="4372480"/>
            <a:ext cx="1405834" cy="369332"/>
          </a:xfrm>
          <a:prstGeom prst="rect">
            <a:avLst/>
          </a:prstGeom>
          <a:noFill/>
        </p:spPr>
        <p:txBody>
          <a:bodyPr wrap="none" rtlCol="0">
            <a:spAutoFit/>
          </a:bodyPr>
          <a:lstStyle/>
          <a:p>
            <a:r>
              <a:rPr lang="en-US"/>
              <a:t>Kernel/Filter</a:t>
            </a:r>
          </a:p>
        </p:txBody>
      </p:sp>
      <p:sp>
        <p:nvSpPr>
          <p:cNvPr id="12" name="TextBox 11">
            <a:extLst>
              <a:ext uri="{FF2B5EF4-FFF2-40B4-BE49-F238E27FC236}">
                <a16:creationId xmlns:a16="http://schemas.microsoft.com/office/drawing/2014/main" id="{2084BD5C-A99E-A859-DB33-FA70EF61F9FC}"/>
              </a:ext>
            </a:extLst>
          </p:cNvPr>
          <p:cNvSpPr txBox="1"/>
          <p:nvPr/>
        </p:nvSpPr>
        <p:spPr>
          <a:xfrm>
            <a:off x="8780946" y="5862746"/>
            <a:ext cx="1916871" cy="369332"/>
          </a:xfrm>
          <a:prstGeom prst="rect">
            <a:avLst/>
          </a:prstGeom>
          <a:noFill/>
        </p:spPr>
        <p:txBody>
          <a:bodyPr wrap="none" rtlCol="0">
            <a:spAutoFit/>
          </a:bodyPr>
          <a:lstStyle/>
          <a:p>
            <a:r>
              <a:rPr lang="en-US"/>
              <a:t>Convolved Image</a:t>
            </a:r>
          </a:p>
        </p:txBody>
      </p:sp>
      <p:sp>
        <p:nvSpPr>
          <p:cNvPr id="15" name="TextBox 14">
            <a:extLst>
              <a:ext uri="{FF2B5EF4-FFF2-40B4-BE49-F238E27FC236}">
                <a16:creationId xmlns:a16="http://schemas.microsoft.com/office/drawing/2014/main" id="{3BECFC98-A42F-00E5-A362-DF00788A98FB}"/>
              </a:ext>
            </a:extLst>
          </p:cNvPr>
          <p:cNvSpPr txBox="1"/>
          <p:nvPr/>
        </p:nvSpPr>
        <p:spPr>
          <a:xfrm>
            <a:off x="416859" y="1075764"/>
            <a:ext cx="11080380" cy="1200329"/>
          </a:xfrm>
          <a:prstGeom prst="rect">
            <a:avLst/>
          </a:prstGeom>
          <a:noFill/>
        </p:spPr>
        <p:txBody>
          <a:bodyPr wrap="square" rtlCol="0">
            <a:spAutoFit/>
          </a:bodyPr>
          <a:lstStyle/>
          <a:p>
            <a:r>
              <a:rPr lang="en-US"/>
              <a:t>We began our exercise by manually convolving our original image, a square, with a vertical edge detection filter. This filter is designed to emphasize the vertical edges as it strides across the original image, square by square. Without accounting for padding, the convolved image is slightly smaller than the original. The filter appears to function well, with values increasing along the same lines as the vertical edges.</a:t>
            </a:r>
          </a:p>
        </p:txBody>
      </p:sp>
    </p:spTree>
    <p:extLst>
      <p:ext uri="{BB962C8B-B14F-4D97-AF65-F5344CB8AC3E}">
        <p14:creationId xmlns:p14="http://schemas.microsoft.com/office/powerpoint/2010/main" val="174090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FCC3-9399-970F-50B0-D760FCC4F3E2}"/>
              </a:ext>
            </a:extLst>
          </p:cNvPr>
          <p:cNvSpPr>
            <a:spLocks noGrp="1"/>
          </p:cNvSpPr>
          <p:nvPr>
            <p:ph type="title"/>
          </p:nvPr>
        </p:nvSpPr>
        <p:spPr>
          <a:xfrm>
            <a:off x="260031" y="374435"/>
            <a:ext cx="8346087" cy="807935"/>
          </a:xfrm>
        </p:spPr>
        <p:txBody>
          <a:bodyPr>
            <a:normAutofit/>
          </a:bodyPr>
          <a:lstStyle/>
          <a:p>
            <a:r>
              <a:rPr lang="en-US"/>
              <a:t>Horizontal Edge Detection Filter</a:t>
            </a:r>
          </a:p>
        </p:txBody>
      </p:sp>
      <p:graphicFrame>
        <p:nvGraphicFramePr>
          <p:cNvPr id="10" name="Content Placeholder 3">
            <a:extLst>
              <a:ext uri="{FF2B5EF4-FFF2-40B4-BE49-F238E27FC236}">
                <a16:creationId xmlns:a16="http://schemas.microsoft.com/office/drawing/2014/main" id="{3449F132-9F2B-F67D-9C87-1249A742BB90}"/>
              </a:ext>
            </a:extLst>
          </p:cNvPr>
          <p:cNvGraphicFramePr>
            <a:graphicFrameLocks/>
          </p:cNvGraphicFramePr>
          <p:nvPr>
            <p:extLst>
              <p:ext uri="{D42A27DB-BD31-4B8C-83A1-F6EECF244321}">
                <p14:modId xmlns:p14="http://schemas.microsoft.com/office/powerpoint/2010/main" val="1449738582"/>
              </p:ext>
            </p:extLst>
          </p:nvPr>
        </p:nvGraphicFramePr>
        <p:xfrm>
          <a:off x="8178743" y="2615843"/>
          <a:ext cx="3515711" cy="3078952"/>
        </p:xfrm>
        <a:graphic>
          <a:graphicData uri="http://schemas.openxmlformats.org/drawingml/2006/table">
            <a:tbl>
              <a:tblPr>
                <a:tableStyleId>{073A0DAA-6AF3-43AB-8588-CEC1D06C72B9}</a:tableStyleId>
              </a:tblPr>
              <a:tblGrid>
                <a:gridCol w="425982">
                  <a:extLst>
                    <a:ext uri="{9D8B030D-6E8A-4147-A177-3AD203B41FA5}">
                      <a16:colId xmlns:a16="http://schemas.microsoft.com/office/drawing/2014/main" val="1756743271"/>
                    </a:ext>
                  </a:extLst>
                </a:gridCol>
                <a:gridCol w="453593">
                  <a:extLst>
                    <a:ext uri="{9D8B030D-6E8A-4147-A177-3AD203B41FA5}">
                      <a16:colId xmlns:a16="http://schemas.microsoft.com/office/drawing/2014/main" val="2389612952"/>
                    </a:ext>
                  </a:extLst>
                </a:gridCol>
                <a:gridCol w="439787">
                  <a:extLst>
                    <a:ext uri="{9D8B030D-6E8A-4147-A177-3AD203B41FA5}">
                      <a16:colId xmlns:a16="http://schemas.microsoft.com/office/drawing/2014/main" val="1807626858"/>
                    </a:ext>
                  </a:extLst>
                </a:gridCol>
                <a:gridCol w="439787">
                  <a:extLst>
                    <a:ext uri="{9D8B030D-6E8A-4147-A177-3AD203B41FA5}">
                      <a16:colId xmlns:a16="http://schemas.microsoft.com/office/drawing/2014/main" val="1672389957"/>
                    </a:ext>
                  </a:extLst>
                </a:gridCol>
                <a:gridCol w="439787">
                  <a:extLst>
                    <a:ext uri="{9D8B030D-6E8A-4147-A177-3AD203B41FA5}">
                      <a16:colId xmlns:a16="http://schemas.microsoft.com/office/drawing/2014/main" val="2914526780"/>
                    </a:ext>
                  </a:extLst>
                </a:gridCol>
                <a:gridCol w="437201">
                  <a:extLst>
                    <a:ext uri="{9D8B030D-6E8A-4147-A177-3AD203B41FA5}">
                      <a16:colId xmlns:a16="http://schemas.microsoft.com/office/drawing/2014/main" val="4138595598"/>
                    </a:ext>
                  </a:extLst>
                </a:gridCol>
                <a:gridCol w="439787">
                  <a:extLst>
                    <a:ext uri="{9D8B030D-6E8A-4147-A177-3AD203B41FA5}">
                      <a16:colId xmlns:a16="http://schemas.microsoft.com/office/drawing/2014/main" val="2409185484"/>
                    </a:ext>
                  </a:extLst>
                </a:gridCol>
                <a:gridCol w="439787">
                  <a:extLst>
                    <a:ext uri="{9D8B030D-6E8A-4147-A177-3AD203B41FA5}">
                      <a16:colId xmlns:a16="http://schemas.microsoft.com/office/drawing/2014/main" val="2769974569"/>
                    </a:ext>
                  </a:extLst>
                </a:gridCol>
              </a:tblGrid>
              <a:tr h="384869">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6194777"/>
                  </a:ext>
                </a:extLst>
              </a:tr>
              <a:tr h="384869">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4721134"/>
                  </a:ext>
                </a:extLst>
              </a:tr>
              <a:tr h="384869">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0753126"/>
                  </a:ext>
                </a:extLst>
              </a:tr>
              <a:tr h="384869">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106919"/>
                  </a:ext>
                </a:extLst>
              </a:tr>
              <a:tr h="384869">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913499"/>
                  </a:ext>
                </a:extLst>
              </a:tr>
              <a:tr h="384869">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8812283"/>
                  </a:ext>
                </a:extLst>
              </a:tr>
              <a:tr h="38486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6259458"/>
                  </a:ext>
                </a:extLst>
              </a:tr>
              <a:tr h="38486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5921079"/>
                  </a:ext>
                </a:extLst>
              </a:tr>
            </a:tbl>
          </a:graphicData>
        </a:graphic>
      </p:graphicFrame>
      <p:graphicFrame>
        <p:nvGraphicFramePr>
          <p:cNvPr id="8" name="Content Placeholder 4">
            <a:extLst>
              <a:ext uri="{FF2B5EF4-FFF2-40B4-BE49-F238E27FC236}">
                <a16:creationId xmlns:a16="http://schemas.microsoft.com/office/drawing/2014/main" id="{249BF46C-36A5-CF87-24A9-796981B3559E}"/>
              </a:ext>
            </a:extLst>
          </p:cNvPr>
          <p:cNvGraphicFramePr>
            <a:graphicFrameLocks noGrp="1"/>
          </p:cNvGraphicFramePr>
          <p:nvPr>
            <p:ph idx="1"/>
            <p:extLst>
              <p:ext uri="{D42A27DB-BD31-4B8C-83A1-F6EECF244321}">
                <p14:modId xmlns:p14="http://schemas.microsoft.com/office/powerpoint/2010/main" val="3654406069"/>
              </p:ext>
            </p:extLst>
          </p:nvPr>
        </p:nvGraphicFramePr>
        <p:xfrm>
          <a:off x="5518224" y="3131171"/>
          <a:ext cx="1277022" cy="1109408"/>
        </p:xfrm>
        <a:graphic>
          <a:graphicData uri="http://schemas.openxmlformats.org/drawingml/2006/table">
            <a:tbl>
              <a:tblPr>
                <a:tableStyleId>{073A0DAA-6AF3-43AB-8588-CEC1D06C72B9}</a:tableStyleId>
              </a:tblPr>
              <a:tblGrid>
                <a:gridCol w="425674">
                  <a:extLst>
                    <a:ext uri="{9D8B030D-6E8A-4147-A177-3AD203B41FA5}">
                      <a16:colId xmlns:a16="http://schemas.microsoft.com/office/drawing/2014/main" val="3269872432"/>
                    </a:ext>
                  </a:extLst>
                </a:gridCol>
                <a:gridCol w="425674">
                  <a:extLst>
                    <a:ext uri="{9D8B030D-6E8A-4147-A177-3AD203B41FA5}">
                      <a16:colId xmlns:a16="http://schemas.microsoft.com/office/drawing/2014/main" val="2234761163"/>
                    </a:ext>
                  </a:extLst>
                </a:gridCol>
                <a:gridCol w="425674">
                  <a:extLst>
                    <a:ext uri="{9D8B030D-6E8A-4147-A177-3AD203B41FA5}">
                      <a16:colId xmlns:a16="http://schemas.microsoft.com/office/drawing/2014/main" val="934847989"/>
                    </a:ext>
                  </a:extLst>
                </a:gridCol>
              </a:tblGrid>
              <a:tr h="329534">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224412"/>
                  </a:ext>
                </a:extLst>
              </a:tr>
              <a:tr h="329534">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972553"/>
                  </a:ext>
                </a:extLst>
              </a:tr>
              <a:tr h="377888">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3369531"/>
                  </a:ext>
                </a:extLst>
              </a:tr>
            </a:tbl>
          </a:graphicData>
        </a:graphic>
      </p:graphicFrame>
      <p:sp>
        <p:nvSpPr>
          <p:cNvPr id="11" name="TextBox 10">
            <a:extLst>
              <a:ext uri="{FF2B5EF4-FFF2-40B4-BE49-F238E27FC236}">
                <a16:creationId xmlns:a16="http://schemas.microsoft.com/office/drawing/2014/main" id="{F8A89733-CF78-4CD0-4B45-0DDE7A271B55}"/>
              </a:ext>
            </a:extLst>
          </p:cNvPr>
          <p:cNvSpPr txBox="1"/>
          <p:nvPr/>
        </p:nvSpPr>
        <p:spPr>
          <a:xfrm>
            <a:off x="1113074" y="5997388"/>
            <a:ext cx="2527596" cy="369332"/>
          </a:xfrm>
          <a:prstGeom prst="rect">
            <a:avLst/>
          </a:prstGeom>
          <a:noFill/>
        </p:spPr>
        <p:txBody>
          <a:bodyPr wrap="square" rtlCol="0">
            <a:spAutoFit/>
          </a:bodyPr>
          <a:lstStyle/>
          <a:p>
            <a:r>
              <a:rPr lang="en-US"/>
              <a:t>Original Image (Square)</a:t>
            </a:r>
          </a:p>
        </p:txBody>
      </p:sp>
      <p:sp>
        <p:nvSpPr>
          <p:cNvPr id="12" name="TextBox 11">
            <a:extLst>
              <a:ext uri="{FF2B5EF4-FFF2-40B4-BE49-F238E27FC236}">
                <a16:creationId xmlns:a16="http://schemas.microsoft.com/office/drawing/2014/main" id="{BB00815B-AF19-A8B4-E540-E779AF5BD38D}"/>
              </a:ext>
            </a:extLst>
          </p:cNvPr>
          <p:cNvSpPr txBox="1"/>
          <p:nvPr/>
        </p:nvSpPr>
        <p:spPr>
          <a:xfrm>
            <a:off x="8978162" y="5997388"/>
            <a:ext cx="1916871" cy="369332"/>
          </a:xfrm>
          <a:prstGeom prst="rect">
            <a:avLst/>
          </a:prstGeom>
          <a:noFill/>
        </p:spPr>
        <p:txBody>
          <a:bodyPr wrap="none" rtlCol="0">
            <a:spAutoFit/>
          </a:bodyPr>
          <a:lstStyle/>
          <a:p>
            <a:r>
              <a:rPr lang="en-US"/>
              <a:t>Convolved Image</a:t>
            </a:r>
          </a:p>
        </p:txBody>
      </p:sp>
      <p:sp>
        <p:nvSpPr>
          <p:cNvPr id="13" name="TextBox 12">
            <a:extLst>
              <a:ext uri="{FF2B5EF4-FFF2-40B4-BE49-F238E27FC236}">
                <a16:creationId xmlns:a16="http://schemas.microsoft.com/office/drawing/2014/main" id="{D8BE9AB2-45F4-D29D-099D-654A1FC5F1C0}"/>
              </a:ext>
            </a:extLst>
          </p:cNvPr>
          <p:cNvSpPr txBox="1"/>
          <p:nvPr/>
        </p:nvSpPr>
        <p:spPr>
          <a:xfrm>
            <a:off x="5453818" y="4240579"/>
            <a:ext cx="1405834" cy="369332"/>
          </a:xfrm>
          <a:prstGeom prst="rect">
            <a:avLst/>
          </a:prstGeom>
          <a:noFill/>
        </p:spPr>
        <p:txBody>
          <a:bodyPr wrap="none" rtlCol="0">
            <a:spAutoFit/>
          </a:bodyPr>
          <a:lstStyle/>
          <a:p>
            <a:r>
              <a:rPr lang="en-US"/>
              <a:t>Kernel/Filter</a:t>
            </a:r>
          </a:p>
        </p:txBody>
      </p:sp>
      <p:sp>
        <p:nvSpPr>
          <p:cNvPr id="3" name="TextBox 2">
            <a:extLst>
              <a:ext uri="{FF2B5EF4-FFF2-40B4-BE49-F238E27FC236}">
                <a16:creationId xmlns:a16="http://schemas.microsoft.com/office/drawing/2014/main" id="{AF7BAD08-E3C4-43D0-7A88-338405107E03}"/>
              </a:ext>
            </a:extLst>
          </p:cNvPr>
          <p:cNvSpPr txBox="1"/>
          <p:nvPr/>
        </p:nvSpPr>
        <p:spPr>
          <a:xfrm>
            <a:off x="681715" y="1137418"/>
            <a:ext cx="113448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most prominent features detected are two strong horizontal edges. These are represented by the alternating pattern of high positive values (3,3) and high negative values(-3,3) in the 2nd, 5th, 3rd, and 4th rows. This indicates a sharp transition from dark to light(positive values) and light to dark(negative values) in the vertical direction.</a:t>
            </a:r>
          </a:p>
        </p:txBody>
      </p:sp>
      <p:graphicFrame>
        <p:nvGraphicFramePr>
          <p:cNvPr id="15" name="Content Placeholder 3">
            <a:extLst>
              <a:ext uri="{FF2B5EF4-FFF2-40B4-BE49-F238E27FC236}">
                <a16:creationId xmlns:a16="http://schemas.microsoft.com/office/drawing/2014/main" id="{92C27CEA-A613-2D16-8F30-1B6EC8C19620}"/>
              </a:ext>
            </a:extLst>
          </p:cNvPr>
          <p:cNvGraphicFramePr>
            <a:graphicFrameLocks/>
          </p:cNvGraphicFramePr>
          <p:nvPr>
            <p:extLst>
              <p:ext uri="{D42A27DB-BD31-4B8C-83A1-F6EECF244321}">
                <p14:modId xmlns:p14="http://schemas.microsoft.com/office/powerpoint/2010/main" val="1970910731"/>
              </p:ext>
            </p:extLst>
          </p:nvPr>
        </p:nvGraphicFramePr>
        <p:xfrm>
          <a:off x="619016" y="2615843"/>
          <a:ext cx="3515712" cy="3249472"/>
        </p:xfrm>
        <a:graphic>
          <a:graphicData uri="http://schemas.openxmlformats.org/drawingml/2006/table">
            <a:tbl>
              <a:tblPr>
                <a:tableStyleId>{073A0DAA-6AF3-43AB-8588-CEC1D06C72B9}</a:tableStyleId>
              </a:tblPr>
              <a:tblGrid>
                <a:gridCol w="425669">
                  <a:extLst>
                    <a:ext uri="{9D8B030D-6E8A-4147-A177-3AD203B41FA5}">
                      <a16:colId xmlns:a16="http://schemas.microsoft.com/office/drawing/2014/main" val="1756743271"/>
                    </a:ext>
                  </a:extLst>
                </a:gridCol>
                <a:gridCol w="453259">
                  <a:extLst>
                    <a:ext uri="{9D8B030D-6E8A-4147-A177-3AD203B41FA5}">
                      <a16:colId xmlns:a16="http://schemas.microsoft.com/office/drawing/2014/main" val="2389612952"/>
                    </a:ext>
                  </a:extLst>
                </a:gridCol>
                <a:gridCol w="439464">
                  <a:extLst>
                    <a:ext uri="{9D8B030D-6E8A-4147-A177-3AD203B41FA5}">
                      <a16:colId xmlns:a16="http://schemas.microsoft.com/office/drawing/2014/main" val="1807626858"/>
                    </a:ext>
                  </a:extLst>
                </a:gridCol>
                <a:gridCol w="439464">
                  <a:extLst>
                    <a:ext uri="{9D8B030D-6E8A-4147-A177-3AD203B41FA5}">
                      <a16:colId xmlns:a16="http://schemas.microsoft.com/office/drawing/2014/main" val="1672389957"/>
                    </a:ext>
                  </a:extLst>
                </a:gridCol>
                <a:gridCol w="439464">
                  <a:extLst>
                    <a:ext uri="{9D8B030D-6E8A-4147-A177-3AD203B41FA5}">
                      <a16:colId xmlns:a16="http://schemas.microsoft.com/office/drawing/2014/main" val="2914526780"/>
                    </a:ext>
                  </a:extLst>
                </a:gridCol>
                <a:gridCol w="439464">
                  <a:extLst>
                    <a:ext uri="{9D8B030D-6E8A-4147-A177-3AD203B41FA5}">
                      <a16:colId xmlns:a16="http://schemas.microsoft.com/office/drawing/2014/main" val="4138595598"/>
                    </a:ext>
                  </a:extLst>
                </a:gridCol>
                <a:gridCol w="439464">
                  <a:extLst>
                    <a:ext uri="{9D8B030D-6E8A-4147-A177-3AD203B41FA5}">
                      <a16:colId xmlns:a16="http://schemas.microsoft.com/office/drawing/2014/main" val="2409185484"/>
                    </a:ext>
                  </a:extLst>
                </a:gridCol>
                <a:gridCol w="439464">
                  <a:extLst>
                    <a:ext uri="{9D8B030D-6E8A-4147-A177-3AD203B41FA5}">
                      <a16:colId xmlns:a16="http://schemas.microsoft.com/office/drawing/2014/main" val="2769974569"/>
                    </a:ext>
                  </a:extLst>
                </a:gridCol>
              </a:tblGrid>
              <a:tr h="406184">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2936194777"/>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2304721134"/>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1150753126"/>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238106919"/>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112913499"/>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4248812283"/>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2536259458"/>
                  </a:ext>
                </a:extLst>
              </a:tr>
              <a:tr h="406184">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725921079"/>
                  </a:ext>
                </a:extLst>
              </a:tr>
            </a:tbl>
          </a:graphicData>
        </a:graphic>
      </p:graphicFrame>
    </p:spTree>
    <p:extLst>
      <p:ext uri="{BB962C8B-B14F-4D97-AF65-F5344CB8AC3E}">
        <p14:creationId xmlns:p14="http://schemas.microsoft.com/office/powerpoint/2010/main" val="16616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FCC3-9399-970F-50B0-D760FCC4F3E2}"/>
              </a:ext>
            </a:extLst>
          </p:cNvPr>
          <p:cNvSpPr>
            <a:spLocks noGrp="1"/>
          </p:cNvSpPr>
          <p:nvPr>
            <p:ph type="title"/>
          </p:nvPr>
        </p:nvSpPr>
        <p:spPr>
          <a:xfrm>
            <a:off x="563681" y="-482138"/>
            <a:ext cx="10578693" cy="2773393"/>
          </a:xfrm>
        </p:spPr>
        <p:txBody>
          <a:bodyPr>
            <a:normAutofit/>
          </a:bodyPr>
          <a:lstStyle/>
          <a:p>
            <a:r>
              <a:rPr lang="en-US"/>
              <a:t>Identity Filter</a:t>
            </a:r>
          </a:p>
        </p:txBody>
      </p:sp>
      <p:graphicFrame>
        <p:nvGraphicFramePr>
          <p:cNvPr id="4" name="Content Placeholder 3">
            <a:extLst>
              <a:ext uri="{FF2B5EF4-FFF2-40B4-BE49-F238E27FC236}">
                <a16:creationId xmlns:a16="http://schemas.microsoft.com/office/drawing/2014/main" id="{27DAB2F7-5E91-F488-6C05-F3B817F67951}"/>
              </a:ext>
            </a:extLst>
          </p:cNvPr>
          <p:cNvGraphicFramePr>
            <a:graphicFrameLocks/>
          </p:cNvGraphicFramePr>
          <p:nvPr>
            <p:extLst>
              <p:ext uri="{D42A27DB-BD31-4B8C-83A1-F6EECF244321}">
                <p14:modId xmlns:p14="http://schemas.microsoft.com/office/powerpoint/2010/main" val="1151434857"/>
              </p:ext>
            </p:extLst>
          </p:nvPr>
        </p:nvGraphicFramePr>
        <p:xfrm>
          <a:off x="732292" y="2747746"/>
          <a:ext cx="3515712" cy="3249472"/>
        </p:xfrm>
        <a:graphic>
          <a:graphicData uri="http://schemas.openxmlformats.org/drawingml/2006/table">
            <a:tbl>
              <a:tblPr>
                <a:tableStyleId>{073A0DAA-6AF3-43AB-8588-CEC1D06C72B9}</a:tableStyleId>
              </a:tblPr>
              <a:tblGrid>
                <a:gridCol w="425669">
                  <a:extLst>
                    <a:ext uri="{9D8B030D-6E8A-4147-A177-3AD203B41FA5}">
                      <a16:colId xmlns:a16="http://schemas.microsoft.com/office/drawing/2014/main" val="1756743271"/>
                    </a:ext>
                  </a:extLst>
                </a:gridCol>
                <a:gridCol w="453259">
                  <a:extLst>
                    <a:ext uri="{9D8B030D-6E8A-4147-A177-3AD203B41FA5}">
                      <a16:colId xmlns:a16="http://schemas.microsoft.com/office/drawing/2014/main" val="2389612952"/>
                    </a:ext>
                  </a:extLst>
                </a:gridCol>
                <a:gridCol w="439464">
                  <a:extLst>
                    <a:ext uri="{9D8B030D-6E8A-4147-A177-3AD203B41FA5}">
                      <a16:colId xmlns:a16="http://schemas.microsoft.com/office/drawing/2014/main" val="1807626858"/>
                    </a:ext>
                  </a:extLst>
                </a:gridCol>
                <a:gridCol w="439464">
                  <a:extLst>
                    <a:ext uri="{9D8B030D-6E8A-4147-A177-3AD203B41FA5}">
                      <a16:colId xmlns:a16="http://schemas.microsoft.com/office/drawing/2014/main" val="1672389957"/>
                    </a:ext>
                  </a:extLst>
                </a:gridCol>
                <a:gridCol w="439464">
                  <a:extLst>
                    <a:ext uri="{9D8B030D-6E8A-4147-A177-3AD203B41FA5}">
                      <a16:colId xmlns:a16="http://schemas.microsoft.com/office/drawing/2014/main" val="2914526780"/>
                    </a:ext>
                  </a:extLst>
                </a:gridCol>
                <a:gridCol w="439464">
                  <a:extLst>
                    <a:ext uri="{9D8B030D-6E8A-4147-A177-3AD203B41FA5}">
                      <a16:colId xmlns:a16="http://schemas.microsoft.com/office/drawing/2014/main" val="4138595598"/>
                    </a:ext>
                  </a:extLst>
                </a:gridCol>
                <a:gridCol w="439464">
                  <a:extLst>
                    <a:ext uri="{9D8B030D-6E8A-4147-A177-3AD203B41FA5}">
                      <a16:colId xmlns:a16="http://schemas.microsoft.com/office/drawing/2014/main" val="2409185484"/>
                    </a:ext>
                  </a:extLst>
                </a:gridCol>
                <a:gridCol w="439464">
                  <a:extLst>
                    <a:ext uri="{9D8B030D-6E8A-4147-A177-3AD203B41FA5}">
                      <a16:colId xmlns:a16="http://schemas.microsoft.com/office/drawing/2014/main" val="2769974569"/>
                    </a:ext>
                  </a:extLst>
                </a:gridCol>
              </a:tblGrid>
              <a:tr h="406184">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2936194777"/>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2304721134"/>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1150753126"/>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238106919"/>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112913499"/>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4248812283"/>
                  </a:ext>
                </a:extLst>
              </a:tr>
              <a:tr h="406184">
                <a:tc>
                  <a:txBody>
                    <a:bodyPr/>
                    <a:lstStyle/>
                    <a:p>
                      <a:r>
                        <a:rPr lang="en-US"/>
                        <a:t>1</a:t>
                      </a:r>
                    </a:p>
                  </a:txBody>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0</a:t>
                      </a:r>
                    </a:p>
                  </a:txBody>
                  <a:tcPr>
                    <a:solidFill>
                      <a:schemeClr val="tx1">
                        <a:lumMod val="65000"/>
                        <a:lumOff val="35000"/>
                      </a:schemeClr>
                    </a:solidFill>
                  </a:tcPr>
                </a:tc>
                <a:tc>
                  <a:txBody>
                    <a:bodyPr/>
                    <a:lstStyle/>
                    <a:p>
                      <a:r>
                        <a:rPr lang="en-US"/>
                        <a:t>1</a:t>
                      </a:r>
                    </a:p>
                  </a:txBody>
                  <a:tcPr/>
                </a:tc>
                <a:extLst>
                  <a:ext uri="{0D108BD9-81ED-4DB2-BD59-A6C34878D82A}">
                    <a16:rowId xmlns:a16="http://schemas.microsoft.com/office/drawing/2014/main" val="2536259458"/>
                  </a:ext>
                </a:extLst>
              </a:tr>
              <a:tr h="406184">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725921079"/>
                  </a:ext>
                </a:extLst>
              </a:tr>
            </a:tbl>
          </a:graphicData>
        </a:graphic>
      </p:graphicFrame>
      <p:graphicFrame>
        <p:nvGraphicFramePr>
          <p:cNvPr id="5" name="Content Placeholder 4">
            <a:extLst>
              <a:ext uri="{FF2B5EF4-FFF2-40B4-BE49-F238E27FC236}">
                <a16:creationId xmlns:a16="http://schemas.microsoft.com/office/drawing/2014/main" id="{4776406F-8CD1-FA6E-9B49-1AD87EA76120}"/>
              </a:ext>
            </a:extLst>
          </p:cNvPr>
          <p:cNvGraphicFramePr>
            <a:graphicFrameLocks/>
          </p:cNvGraphicFramePr>
          <p:nvPr>
            <p:extLst>
              <p:ext uri="{D42A27DB-BD31-4B8C-83A1-F6EECF244321}">
                <p14:modId xmlns:p14="http://schemas.microsoft.com/office/powerpoint/2010/main" val="484513812"/>
              </p:ext>
            </p:extLst>
          </p:nvPr>
        </p:nvGraphicFramePr>
        <p:xfrm>
          <a:off x="5378818" y="2842674"/>
          <a:ext cx="1316376" cy="1172652"/>
        </p:xfrm>
        <a:graphic>
          <a:graphicData uri="http://schemas.openxmlformats.org/drawingml/2006/table">
            <a:tbl>
              <a:tblPr>
                <a:tableStyleId>{073A0DAA-6AF3-43AB-8588-CEC1D06C72B9}</a:tableStyleId>
              </a:tblPr>
              <a:tblGrid>
                <a:gridCol w="436880">
                  <a:extLst>
                    <a:ext uri="{9D8B030D-6E8A-4147-A177-3AD203B41FA5}">
                      <a16:colId xmlns:a16="http://schemas.microsoft.com/office/drawing/2014/main" val="3269872432"/>
                    </a:ext>
                  </a:extLst>
                </a:gridCol>
                <a:gridCol w="428625">
                  <a:extLst>
                    <a:ext uri="{9D8B030D-6E8A-4147-A177-3AD203B41FA5}">
                      <a16:colId xmlns:a16="http://schemas.microsoft.com/office/drawing/2014/main" val="2234761163"/>
                    </a:ext>
                  </a:extLst>
                </a:gridCol>
                <a:gridCol w="450871">
                  <a:extLst>
                    <a:ext uri="{9D8B030D-6E8A-4147-A177-3AD203B41FA5}">
                      <a16:colId xmlns:a16="http://schemas.microsoft.com/office/drawing/2014/main" val="934847989"/>
                    </a:ext>
                  </a:extLst>
                </a:gridCol>
              </a:tblGrid>
              <a:tr h="390884">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24412"/>
                  </a:ext>
                </a:extLst>
              </a:tr>
              <a:tr h="390884">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972553"/>
                  </a:ext>
                </a:extLst>
              </a:tr>
              <a:tr h="390884">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369531"/>
                  </a:ext>
                </a:extLst>
              </a:tr>
            </a:tbl>
          </a:graphicData>
        </a:graphic>
      </p:graphicFrame>
      <p:graphicFrame>
        <p:nvGraphicFramePr>
          <p:cNvPr id="6" name="Content Placeholder 3">
            <a:extLst>
              <a:ext uri="{FF2B5EF4-FFF2-40B4-BE49-F238E27FC236}">
                <a16:creationId xmlns:a16="http://schemas.microsoft.com/office/drawing/2014/main" id="{3F3C6F8D-4C17-99FE-EC39-1963CF4DD518}"/>
              </a:ext>
            </a:extLst>
          </p:cNvPr>
          <p:cNvGraphicFramePr>
            <a:graphicFrameLocks/>
          </p:cNvGraphicFramePr>
          <p:nvPr>
            <p:extLst>
              <p:ext uri="{D42A27DB-BD31-4B8C-83A1-F6EECF244321}">
                <p14:modId xmlns:p14="http://schemas.microsoft.com/office/powerpoint/2010/main" val="891399420"/>
              </p:ext>
            </p:extLst>
          </p:nvPr>
        </p:nvGraphicFramePr>
        <p:xfrm>
          <a:off x="7826009" y="2747746"/>
          <a:ext cx="3515711" cy="3249472"/>
        </p:xfrm>
        <a:graphic>
          <a:graphicData uri="http://schemas.openxmlformats.org/drawingml/2006/table">
            <a:tbl>
              <a:tblPr>
                <a:tableStyleId>{073A0DAA-6AF3-43AB-8588-CEC1D06C72B9}</a:tableStyleId>
              </a:tblPr>
              <a:tblGrid>
                <a:gridCol w="425669">
                  <a:extLst>
                    <a:ext uri="{9D8B030D-6E8A-4147-A177-3AD203B41FA5}">
                      <a16:colId xmlns:a16="http://schemas.microsoft.com/office/drawing/2014/main" val="1756743271"/>
                    </a:ext>
                  </a:extLst>
                </a:gridCol>
                <a:gridCol w="453258">
                  <a:extLst>
                    <a:ext uri="{9D8B030D-6E8A-4147-A177-3AD203B41FA5}">
                      <a16:colId xmlns:a16="http://schemas.microsoft.com/office/drawing/2014/main" val="2389612952"/>
                    </a:ext>
                  </a:extLst>
                </a:gridCol>
                <a:gridCol w="439464">
                  <a:extLst>
                    <a:ext uri="{9D8B030D-6E8A-4147-A177-3AD203B41FA5}">
                      <a16:colId xmlns:a16="http://schemas.microsoft.com/office/drawing/2014/main" val="1807626858"/>
                    </a:ext>
                  </a:extLst>
                </a:gridCol>
                <a:gridCol w="439464">
                  <a:extLst>
                    <a:ext uri="{9D8B030D-6E8A-4147-A177-3AD203B41FA5}">
                      <a16:colId xmlns:a16="http://schemas.microsoft.com/office/drawing/2014/main" val="1672389957"/>
                    </a:ext>
                  </a:extLst>
                </a:gridCol>
                <a:gridCol w="439464">
                  <a:extLst>
                    <a:ext uri="{9D8B030D-6E8A-4147-A177-3AD203B41FA5}">
                      <a16:colId xmlns:a16="http://schemas.microsoft.com/office/drawing/2014/main" val="2914526780"/>
                    </a:ext>
                  </a:extLst>
                </a:gridCol>
                <a:gridCol w="439464">
                  <a:extLst>
                    <a:ext uri="{9D8B030D-6E8A-4147-A177-3AD203B41FA5}">
                      <a16:colId xmlns:a16="http://schemas.microsoft.com/office/drawing/2014/main" val="4138595598"/>
                    </a:ext>
                  </a:extLst>
                </a:gridCol>
                <a:gridCol w="439464">
                  <a:extLst>
                    <a:ext uri="{9D8B030D-6E8A-4147-A177-3AD203B41FA5}">
                      <a16:colId xmlns:a16="http://schemas.microsoft.com/office/drawing/2014/main" val="2409185484"/>
                    </a:ext>
                  </a:extLst>
                </a:gridCol>
                <a:gridCol w="439464">
                  <a:extLst>
                    <a:ext uri="{9D8B030D-6E8A-4147-A177-3AD203B41FA5}">
                      <a16:colId xmlns:a16="http://schemas.microsoft.com/office/drawing/2014/main" val="2769974569"/>
                    </a:ext>
                  </a:extLst>
                </a:gridCol>
              </a:tblGrid>
              <a:tr h="406184">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6194777"/>
                  </a:ext>
                </a:extLst>
              </a:tr>
              <a:tr h="406184">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4721134"/>
                  </a:ext>
                </a:extLst>
              </a:tr>
              <a:tr h="406184">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0753126"/>
                  </a:ext>
                </a:extLst>
              </a:tr>
              <a:tr h="406184">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106919"/>
                  </a:ext>
                </a:extLst>
              </a:tr>
              <a:tr h="406184">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913499"/>
                  </a:ext>
                </a:extLst>
              </a:tr>
              <a:tr h="406184">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8812283"/>
                  </a:ext>
                </a:extLst>
              </a:tr>
              <a:tr h="40618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6259458"/>
                  </a:ext>
                </a:extLst>
              </a:tr>
              <a:tr h="40618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5921079"/>
                  </a:ext>
                </a:extLst>
              </a:tr>
            </a:tbl>
          </a:graphicData>
        </a:graphic>
      </p:graphicFrame>
      <p:sp>
        <p:nvSpPr>
          <p:cNvPr id="7" name="TextBox 6">
            <a:extLst>
              <a:ext uri="{FF2B5EF4-FFF2-40B4-BE49-F238E27FC236}">
                <a16:creationId xmlns:a16="http://schemas.microsoft.com/office/drawing/2014/main" id="{069FB435-FFF8-37B4-0BB9-2A1792D256AD}"/>
              </a:ext>
            </a:extLst>
          </p:cNvPr>
          <p:cNvSpPr txBox="1"/>
          <p:nvPr/>
        </p:nvSpPr>
        <p:spPr>
          <a:xfrm>
            <a:off x="763027" y="1284061"/>
            <a:ext cx="105786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Identity filter simply extracts the center value from each 3x3 block in the original matrix. This operation doesn't change any data structure but helps in focusing on the center pixel, which could be useful in feature extraction processes that focus on specific pixels in the input.</a:t>
            </a:r>
          </a:p>
        </p:txBody>
      </p:sp>
      <p:sp>
        <p:nvSpPr>
          <p:cNvPr id="8" name="TextBox 7">
            <a:extLst>
              <a:ext uri="{FF2B5EF4-FFF2-40B4-BE49-F238E27FC236}">
                <a16:creationId xmlns:a16="http://schemas.microsoft.com/office/drawing/2014/main" id="{52258B63-8B57-3CD9-F639-11062D9D97D0}"/>
              </a:ext>
            </a:extLst>
          </p:cNvPr>
          <p:cNvSpPr txBox="1"/>
          <p:nvPr/>
        </p:nvSpPr>
        <p:spPr>
          <a:xfrm>
            <a:off x="1197986" y="6000894"/>
            <a:ext cx="25843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Original Image (Square)</a:t>
            </a:r>
          </a:p>
        </p:txBody>
      </p:sp>
      <p:sp>
        <p:nvSpPr>
          <p:cNvPr id="9" name="TextBox 8">
            <a:extLst>
              <a:ext uri="{FF2B5EF4-FFF2-40B4-BE49-F238E27FC236}">
                <a16:creationId xmlns:a16="http://schemas.microsoft.com/office/drawing/2014/main" id="{165C1D0F-DE11-A427-9613-16726A6B79C6}"/>
              </a:ext>
            </a:extLst>
          </p:cNvPr>
          <p:cNvSpPr txBox="1"/>
          <p:nvPr/>
        </p:nvSpPr>
        <p:spPr>
          <a:xfrm>
            <a:off x="8743416" y="6000894"/>
            <a:ext cx="1916871" cy="369332"/>
          </a:xfrm>
          <a:prstGeom prst="rect">
            <a:avLst/>
          </a:prstGeom>
          <a:noFill/>
        </p:spPr>
        <p:txBody>
          <a:bodyPr wrap="none" rtlCol="0">
            <a:spAutoFit/>
          </a:bodyPr>
          <a:lstStyle/>
          <a:p>
            <a:r>
              <a:rPr lang="en-US"/>
              <a:t>Convolved Image</a:t>
            </a:r>
          </a:p>
        </p:txBody>
      </p:sp>
      <p:sp>
        <p:nvSpPr>
          <p:cNvPr id="10" name="TextBox 9">
            <a:extLst>
              <a:ext uri="{FF2B5EF4-FFF2-40B4-BE49-F238E27FC236}">
                <a16:creationId xmlns:a16="http://schemas.microsoft.com/office/drawing/2014/main" id="{18C1659E-8BF5-821A-E14D-FF4B591516B8}"/>
              </a:ext>
            </a:extLst>
          </p:cNvPr>
          <p:cNvSpPr txBox="1"/>
          <p:nvPr/>
        </p:nvSpPr>
        <p:spPr>
          <a:xfrm>
            <a:off x="5334089" y="4172707"/>
            <a:ext cx="1405834" cy="369332"/>
          </a:xfrm>
          <a:prstGeom prst="rect">
            <a:avLst/>
          </a:prstGeom>
          <a:noFill/>
        </p:spPr>
        <p:txBody>
          <a:bodyPr wrap="none" rtlCol="0">
            <a:spAutoFit/>
          </a:bodyPr>
          <a:lstStyle/>
          <a:p>
            <a:r>
              <a:rPr lang="en-US"/>
              <a:t>Kernel/Filter</a:t>
            </a:r>
          </a:p>
        </p:txBody>
      </p:sp>
    </p:spTree>
    <p:extLst>
      <p:ext uri="{BB962C8B-B14F-4D97-AF65-F5344CB8AC3E}">
        <p14:creationId xmlns:p14="http://schemas.microsoft.com/office/powerpoint/2010/main" val="3095931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6334-CD01-FA5E-BCC9-7851BD5B27ED}"/>
              </a:ext>
            </a:extLst>
          </p:cNvPr>
          <p:cNvSpPr>
            <a:spLocks noGrp="1"/>
          </p:cNvSpPr>
          <p:nvPr>
            <p:ph type="title"/>
          </p:nvPr>
        </p:nvSpPr>
        <p:spPr/>
        <p:txBody>
          <a:bodyPr>
            <a:normAutofit/>
          </a:bodyPr>
          <a:lstStyle/>
          <a:p>
            <a:r>
              <a:rPr lang="en-US" sz="3200"/>
              <a:t>Summary</a:t>
            </a:r>
          </a:p>
        </p:txBody>
      </p:sp>
      <p:sp>
        <p:nvSpPr>
          <p:cNvPr id="9" name="Content Placeholder 8">
            <a:extLst>
              <a:ext uri="{FF2B5EF4-FFF2-40B4-BE49-F238E27FC236}">
                <a16:creationId xmlns:a16="http://schemas.microsoft.com/office/drawing/2014/main" id="{5541416C-C720-F5F4-527F-0DBDEC3DBEFB}"/>
              </a:ext>
            </a:extLst>
          </p:cNvPr>
          <p:cNvSpPr>
            <a:spLocks noGrp="1"/>
          </p:cNvSpPr>
          <p:nvPr>
            <p:ph idx="1"/>
          </p:nvPr>
        </p:nvSpPr>
        <p:spPr>
          <a:xfrm>
            <a:off x="761801" y="2737229"/>
            <a:ext cx="10381205" cy="3261789"/>
          </a:xfrm>
        </p:spPr>
        <p:txBody>
          <a:bodyPr vert="horz" lIns="91440" tIns="45720" rIns="91440" bIns="45720" rtlCol="0" anchor="t">
            <a:normAutofit/>
          </a:bodyPr>
          <a:lstStyle/>
          <a:p>
            <a:r>
              <a:rPr lang="en-US" sz="1800">
                <a:ea typeface="+mn-lt"/>
                <a:cs typeface="+mn-lt"/>
              </a:rPr>
              <a:t>In this assignment, we try to understand how filters applied on an image work during the feature detection process. We worked on an image with a hollow square shape and applied 3 different filters on it. During a group call we worked together to do the math part when a filter is applied and to express what each one noticed during the process. After having applied the filters and recorded the results in another grid, we had difficulties to represent the colors of the output image, so only the numerical values are there.</a:t>
            </a:r>
          </a:p>
          <a:p>
            <a:r>
              <a:rPr lang="en-US" sz="1800">
                <a:ea typeface="+mn-lt"/>
                <a:cs typeface="+mn-lt"/>
              </a:rPr>
              <a:t>The role of filters is to detect image features such as edges or colors, but also to detect more complex patterns, for example recognizing that a triangular, circular and square shape can be categorized as windows even though they have a different shape.</a:t>
            </a:r>
            <a:endParaRPr lang="en-US"/>
          </a:p>
        </p:txBody>
      </p:sp>
    </p:spTree>
    <p:extLst>
      <p:ext uri="{BB962C8B-B14F-4D97-AF65-F5344CB8AC3E}">
        <p14:creationId xmlns:p14="http://schemas.microsoft.com/office/powerpoint/2010/main" val="3562942280"/>
      </p:ext>
    </p:extLst>
  </p:cSld>
  <p:clrMapOvr>
    <a:masterClrMapping/>
  </p:clrMapOvr>
</p:sld>
</file>

<file path=ppt/theme/theme1.xml><?xml version="1.0" encoding="utf-8"?>
<a:theme xmlns:a="http://schemas.openxmlformats.org/drawingml/2006/main" name="BevelVTI">
  <a:themeElements>
    <a:clrScheme name="AnalogousFromRegularSeedLeftStep">
      <a:dk1>
        <a:srgbClr val="000000"/>
      </a:dk1>
      <a:lt1>
        <a:srgbClr val="FFFFFF"/>
      </a:lt1>
      <a:dk2>
        <a:srgbClr val="1E1834"/>
      </a:dk2>
      <a:lt2>
        <a:srgbClr val="F0F3F2"/>
      </a:lt2>
      <a:accent1>
        <a:srgbClr val="E7298F"/>
      </a:accent1>
      <a:accent2>
        <a:srgbClr val="D517CC"/>
      </a:accent2>
      <a:accent3>
        <a:srgbClr val="A029E7"/>
      </a:accent3>
      <a:accent4>
        <a:srgbClr val="4922D7"/>
      </a:accent4>
      <a:accent5>
        <a:srgbClr val="2950E7"/>
      </a:accent5>
      <a:accent6>
        <a:srgbClr val="178DD5"/>
      </a:accent6>
      <a:hlink>
        <a:srgbClr val="349C64"/>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4</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BevelVTI</vt:lpstr>
      <vt:lpstr>Manual Convolutions</vt:lpstr>
      <vt:lpstr>Vertical Edge Detection Filter</vt:lpstr>
      <vt:lpstr>Horizontal Edge Detection Filter</vt:lpstr>
      <vt:lpstr>Identity Filter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Devin Prikryl-Martin</dc:creator>
  <cp:revision>1</cp:revision>
  <dcterms:created xsi:type="dcterms:W3CDTF">2024-10-09T00:49:48Z</dcterms:created>
  <dcterms:modified xsi:type="dcterms:W3CDTF">2024-10-10T20:38:24Z</dcterms:modified>
</cp:coreProperties>
</file>