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56" r:id="rId2"/>
    <p:sldId id="292" r:id="rId3"/>
    <p:sldId id="293" r:id="rId4"/>
    <p:sldId id="294" r:id="rId5"/>
    <p:sldId id="295" r:id="rId6"/>
    <p:sldId id="297" r:id="rId7"/>
    <p:sldId id="298" r:id="rId8"/>
    <p:sldId id="299" r:id="rId9"/>
    <p:sldId id="296" r:id="rId10"/>
    <p:sldId id="304" r:id="rId11"/>
    <p:sldId id="303" r:id="rId12"/>
    <p:sldId id="309" r:id="rId13"/>
    <p:sldId id="310" r:id="rId14"/>
    <p:sldId id="311" r:id="rId15"/>
    <p:sldId id="312" r:id="rId16"/>
    <p:sldId id="313" r:id="rId17"/>
    <p:sldId id="314" r:id="rId18"/>
    <p:sldId id="307" r:id="rId19"/>
    <p:sldId id="308" r:id="rId20"/>
    <p:sldId id="305" r:id="rId21"/>
    <p:sldId id="281"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p:cViewPr varScale="1">
        <p:scale>
          <a:sx n="81" d="100"/>
          <a:sy n="81" d="100"/>
        </p:scale>
        <p:origin x="984"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r hussain" userId="c5fce31cfc7af37b" providerId="LiveId" clId="{E95206FA-88A4-42B3-9319-79D200DC4CDA}"/>
    <pc:docChg chg="undo custSel addSld delSld modSld sldOrd">
      <pc:chgData name="shakir hussain" userId="c5fce31cfc7af37b" providerId="LiveId" clId="{E95206FA-88A4-42B3-9319-79D200DC4CDA}" dt="2022-09-29T16:49:17.955" v="2981" actId="20577"/>
      <pc:docMkLst>
        <pc:docMk/>
      </pc:docMkLst>
      <pc:sldChg chg="addSp delSp modSp mod">
        <pc:chgData name="shakir hussain" userId="c5fce31cfc7af37b" providerId="LiveId" clId="{E95206FA-88A4-42B3-9319-79D200DC4CDA}" dt="2022-09-23T06:10:14.697" v="249" actId="1076"/>
        <pc:sldMkLst>
          <pc:docMk/>
          <pc:sldMk cId="0" sldId="256"/>
        </pc:sldMkLst>
        <pc:spChg chg="add mod">
          <ac:chgData name="shakir hussain" userId="c5fce31cfc7af37b" providerId="LiveId" clId="{E95206FA-88A4-42B3-9319-79D200DC4CDA}" dt="2022-09-23T06:09:33.386" v="246" actId="14100"/>
          <ac:spMkLst>
            <pc:docMk/>
            <pc:sldMk cId="0" sldId="256"/>
            <ac:spMk id="2" creationId="{75C3A084-8603-3136-B602-C85361431319}"/>
          </ac:spMkLst>
        </pc:spChg>
        <pc:spChg chg="mod">
          <ac:chgData name="shakir hussain" userId="c5fce31cfc7af37b" providerId="LiveId" clId="{E95206FA-88A4-42B3-9319-79D200DC4CDA}" dt="2022-09-23T06:09:33.386" v="246" actId="14100"/>
          <ac:spMkLst>
            <pc:docMk/>
            <pc:sldMk cId="0" sldId="256"/>
            <ac:spMk id="88" creationId="{00000000-0000-0000-0000-000000000000}"/>
          </ac:spMkLst>
        </pc:spChg>
        <pc:spChg chg="mod">
          <ac:chgData name="shakir hussain" userId="c5fce31cfc7af37b" providerId="LiveId" clId="{E95206FA-88A4-42B3-9319-79D200DC4CDA}" dt="2022-09-23T06:10:14.697" v="249" actId="1076"/>
          <ac:spMkLst>
            <pc:docMk/>
            <pc:sldMk cId="0" sldId="256"/>
            <ac:spMk id="89" creationId="{00000000-0000-0000-0000-000000000000}"/>
          </ac:spMkLst>
        </pc:spChg>
        <pc:spChg chg="del">
          <ac:chgData name="shakir hussain" userId="c5fce31cfc7af37b" providerId="LiveId" clId="{E95206FA-88A4-42B3-9319-79D200DC4CDA}" dt="2022-09-23T05:48:53.768" v="33" actId="21"/>
          <ac:spMkLst>
            <pc:docMk/>
            <pc:sldMk cId="0" sldId="256"/>
            <ac:spMk id="90" creationId="{00000000-0000-0000-0000-000000000000}"/>
          </ac:spMkLst>
        </pc:spChg>
        <pc:spChg chg="mod">
          <ac:chgData name="shakir hussain" userId="c5fce31cfc7af37b" providerId="LiveId" clId="{E95206FA-88A4-42B3-9319-79D200DC4CDA}" dt="2022-09-23T05:50:09.143" v="79" actId="1076"/>
          <ac:spMkLst>
            <pc:docMk/>
            <pc:sldMk cId="0" sldId="256"/>
            <ac:spMk id="92" creationId="{00000000-0000-0000-0000-000000000000}"/>
          </ac:spMkLst>
        </pc:spChg>
      </pc:sldChg>
      <pc:sldChg chg="del">
        <pc:chgData name="shakir hussain" userId="c5fce31cfc7af37b" providerId="LiveId" clId="{E95206FA-88A4-42B3-9319-79D200DC4CDA}" dt="2022-09-24T13:31:39.204" v="2390" actId="2696"/>
        <pc:sldMkLst>
          <pc:docMk/>
          <pc:sldMk cId="0" sldId="257"/>
        </pc:sldMkLst>
      </pc:sldChg>
      <pc:sldChg chg="modSp del mod">
        <pc:chgData name="shakir hussain" userId="c5fce31cfc7af37b" providerId="LiveId" clId="{E95206FA-88A4-42B3-9319-79D200DC4CDA}" dt="2022-09-24T13:31:17.097" v="2386" actId="2696"/>
        <pc:sldMkLst>
          <pc:docMk/>
          <pc:sldMk cId="0" sldId="258"/>
        </pc:sldMkLst>
        <pc:spChg chg="mod">
          <ac:chgData name="shakir hussain" userId="c5fce31cfc7af37b" providerId="LiveId" clId="{E95206FA-88A4-42B3-9319-79D200DC4CDA}" dt="2022-09-23T06:11:41.531" v="250" actId="1076"/>
          <ac:spMkLst>
            <pc:docMk/>
            <pc:sldMk cId="0" sldId="258"/>
            <ac:spMk id="110" creationId="{00000000-0000-0000-0000-000000000000}"/>
          </ac:spMkLst>
        </pc:spChg>
      </pc:sldChg>
      <pc:sldChg chg="del">
        <pc:chgData name="shakir hussain" userId="c5fce31cfc7af37b" providerId="LiveId" clId="{E95206FA-88A4-42B3-9319-79D200DC4CDA}" dt="2022-09-24T13:31:04.115" v="2384" actId="2696"/>
        <pc:sldMkLst>
          <pc:docMk/>
          <pc:sldMk cId="0" sldId="259"/>
        </pc:sldMkLst>
      </pc:sldChg>
      <pc:sldChg chg="del">
        <pc:chgData name="shakir hussain" userId="c5fce31cfc7af37b" providerId="LiveId" clId="{E95206FA-88A4-42B3-9319-79D200DC4CDA}" dt="2022-09-24T13:31:23.189" v="2387" actId="2696"/>
        <pc:sldMkLst>
          <pc:docMk/>
          <pc:sldMk cId="0" sldId="261"/>
        </pc:sldMkLst>
      </pc:sldChg>
      <pc:sldChg chg="del">
        <pc:chgData name="shakir hussain" userId="c5fce31cfc7af37b" providerId="LiveId" clId="{E95206FA-88A4-42B3-9319-79D200DC4CDA}" dt="2022-09-24T13:30:37.632" v="2379" actId="2696"/>
        <pc:sldMkLst>
          <pc:docMk/>
          <pc:sldMk cId="444166436" sldId="263"/>
        </pc:sldMkLst>
      </pc:sldChg>
      <pc:sldChg chg="del">
        <pc:chgData name="shakir hussain" userId="c5fce31cfc7af37b" providerId="LiveId" clId="{E95206FA-88A4-42B3-9319-79D200DC4CDA}" dt="2022-09-24T13:30:31.563" v="2378" actId="2696"/>
        <pc:sldMkLst>
          <pc:docMk/>
          <pc:sldMk cId="2310447757" sldId="265"/>
        </pc:sldMkLst>
      </pc:sldChg>
      <pc:sldChg chg="delSp mod">
        <pc:chgData name="shakir hussain" userId="c5fce31cfc7af37b" providerId="LiveId" clId="{E95206FA-88A4-42B3-9319-79D200DC4CDA}" dt="2022-09-24T13:36:29.387" v="2425" actId="21"/>
        <pc:sldMkLst>
          <pc:docMk/>
          <pc:sldMk cId="2686203223" sldId="281"/>
        </pc:sldMkLst>
        <pc:spChg chg="del">
          <ac:chgData name="shakir hussain" userId="c5fce31cfc7af37b" providerId="LiveId" clId="{E95206FA-88A4-42B3-9319-79D200DC4CDA}" dt="2022-09-24T13:36:29.387" v="2425" actId="21"/>
          <ac:spMkLst>
            <pc:docMk/>
            <pc:sldMk cId="2686203223" sldId="281"/>
            <ac:spMk id="3" creationId="{00000000-0000-0000-0000-000000000000}"/>
          </ac:spMkLst>
        </pc:spChg>
        <pc:spChg chg="del">
          <ac:chgData name="shakir hussain" userId="c5fce31cfc7af37b" providerId="LiveId" clId="{E95206FA-88A4-42B3-9319-79D200DC4CDA}" dt="2022-09-24T13:36:24.169" v="2424" actId="21"/>
          <ac:spMkLst>
            <pc:docMk/>
            <pc:sldMk cId="2686203223" sldId="281"/>
            <ac:spMk id="5" creationId="{00000000-0000-0000-0000-000000000000}"/>
          </ac:spMkLst>
        </pc:spChg>
      </pc:sldChg>
      <pc:sldChg chg="delSp del mod">
        <pc:chgData name="shakir hussain" userId="c5fce31cfc7af37b" providerId="LiveId" clId="{E95206FA-88A4-42B3-9319-79D200DC4CDA}" dt="2022-09-29T12:31:55.423" v="2725" actId="2696"/>
        <pc:sldMkLst>
          <pc:docMk/>
          <pc:sldMk cId="0" sldId="282"/>
        </pc:sldMkLst>
        <pc:spChg chg="del">
          <ac:chgData name="shakir hussain" userId="c5fce31cfc7af37b" providerId="LiveId" clId="{E95206FA-88A4-42B3-9319-79D200DC4CDA}" dt="2022-09-24T13:37:01.878" v="2430" actId="21"/>
          <ac:spMkLst>
            <pc:docMk/>
            <pc:sldMk cId="0" sldId="282"/>
            <ac:spMk id="5" creationId="{00000000-0000-0000-0000-000000000000}"/>
          </ac:spMkLst>
        </pc:spChg>
        <pc:spChg chg="del">
          <ac:chgData name="shakir hussain" userId="c5fce31cfc7af37b" providerId="LiveId" clId="{E95206FA-88A4-42B3-9319-79D200DC4CDA}" dt="2022-09-24T13:37:06.557" v="2431" actId="21"/>
          <ac:spMkLst>
            <pc:docMk/>
            <pc:sldMk cId="0" sldId="282"/>
            <ac:spMk id="6" creationId="{00000000-0000-0000-0000-000000000000}"/>
          </ac:spMkLst>
        </pc:spChg>
      </pc:sldChg>
      <pc:sldChg chg="del">
        <pc:chgData name="shakir hussain" userId="c5fce31cfc7af37b" providerId="LiveId" clId="{E95206FA-88A4-42B3-9319-79D200DC4CDA}" dt="2022-09-24T13:30:57.601" v="2383" actId="2696"/>
        <pc:sldMkLst>
          <pc:docMk/>
          <pc:sldMk cId="0" sldId="283"/>
        </pc:sldMkLst>
      </pc:sldChg>
      <pc:sldChg chg="del">
        <pc:chgData name="shakir hussain" userId="c5fce31cfc7af37b" providerId="LiveId" clId="{E95206FA-88A4-42B3-9319-79D200DC4CDA}" dt="2022-09-24T13:30:10.146" v="2377" actId="2696"/>
        <pc:sldMkLst>
          <pc:docMk/>
          <pc:sldMk cId="0" sldId="284"/>
        </pc:sldMkLst>
      </pc:sldChg>
      <pc:sldChg chg="del">
        <pc:chgData name="shakir hussain" userId="c5fce31cfc7af37b" providerId="LiveId" clId="{E95206FA-88A4-42B3-9319-79D200DC4CDA}" dt="2022-09-24T13:31:31.656" v="2388" actId="2696"/>
        <pc:sldMkLst>
          <pc:docMk/>
          <pc:sldMk cId="3931260997" sldId="285"/>
        </pc:sldMkLst>
      </pc:sldChg>
      <pc:sldChg chg="del">
        <pc:chgData name="shakir hussain" userId="c5fce31cfc7af37b" providerId="LiveId" clId="{E95206FA-88A4-42B3-9319-79D200DC4CDA}" dt="2022-09-24T13:31:34.949" v="2389" actId="2696"/>
        <pc:sldMkLst>
          <pc:docMk/>
          <pc:sldMk cId="2864516372" sldId="286"/>
        </pc:sldMkLst>
      </pc:sldChg>
      <pc:sldChg chg="del">
        <pc:chgData name="shakir hussain" userId="c5fce31cfc7af37b" providerId="LiveId" clId="{E95206FA-88A4-42B3-9319-79D200DC4CDA}" dt="2022-09-24T13:30:06.408" v="2376" actId="2696"/>
        <pc:sldMkLst>
          <pc:docMk/>
          <pc:sldMk cId="3880264753" sldId="287"/>
        </pc:sldMkLst>
      </pc:sldChg>
      <pc:sldChg chg="del">
        <pc:chgData name="shakir hussain" userId="c5fce31cfc7af37b" providerId="LiveId" clId="{E95206FA-88A4-42B3-9319-79D200DC4CDA}" dt="2022-09-24T13:31:10.037" v="2385" actId="2696"/>
        <pc:sldMkLst>
          <pc:docMk/>
          <pc:sldMk cId="1948435575" sldId="288"/>
        </pc:sldMkLst>
      </pc:sldChg>
      <pc:sldChg chg="del">
        <pc:chgData name="shakir hussain" userId="c5fce31cfc7af37b" providerId="LiveId" clId="{E95206FA-88A4-42B3-9319-79D200DC4CDA}" dt="2022-09-24T13:30:52.323" v="2382" actId="2696"/>
        <pc:sldMkLst>
          <pc:docMk/>
          <pc:sldMk cId="4116214852" sldId="289"/>
        </pc:sldMkLst>
      </pc:sldChg>
      <pc:sldChg chg="del">
        <pc:chgData name="shakir hussain" userId="c5fce31cfc7af37b" providerId="LiveId" clId="{E95206FA-88A4-42B3-9319-79D200DC4CDA}" dt="2022-09-24T13:30:46.654" v="2381" actId="2696"/>
        <pc:sldMkLst>
          <pc:docMk/>
          <pc:sldMk cId="3524324303" sldId="290"/>
        </pc:sldMkLst>
      </pc:sldChg>
      <pc:sldChg chg="del">
        <pc:chgData name="shakir hussain" userId="c5fce31cfc7af37b" providerId="LiveId" clId="{E95206FA-88A4-42B3-9319-79D200DC4CDA}" dt="2022-09-24T13:30:42.493" v="2380" actId="2696"/>
        <pc:sldMkLst>
          <pc:docMk/>
          <pc:sldMk cId="39237983" sldId="291"/>
        </pc:sldMkLst>
      </pc:sldChg>
      <pc:sldChg chg="delSp modSp new mod">
        <pc:chgData name="shakir hussain" userId="c5fce31cfc7af37b" providerId="LiveId" clId="{E95206FA-88A4-42B3-9319-79D200DC4CDA}" dt="2022-09-23T05:52:23.081" v="90" actId="20577"/>
        <pc:sldMkLst>
          <pc:docMk/>
          <pc:sldMk cId="4281432233" sldId="292"/>
        </pc:sldMkLst>
        <pc:spChg chg="mod">
          <ac:chgData name="shakir hussain" userId="c5fce31cfc7af37b" providerId="LiveId" clId="{E95206FA-88A4-42B3-9319-79D200DC4CDA}" dt="2022-09-23T05:45:43.095" v="1"/>
          <ac:spMkLst>
            <pc:docMk/>
            <pc:sldMk cId="4281432233" sldId="292"/>
            <ac:spMk id="2" creationId="{D336F972-45DB-10C0-6237-31853E20B109}"/>
          </ac:spMkLst>
        </pc:spChg>
        <pc:spChg chg="mod">
          <ac:chgData name="shakir hussain" userId="c5fce31cfc7af37b" providerId="LiveId" clId="{E95206FA-88A4-42B3-9319-79D200DC4CDA}" dt="2022-09-23T05:52:23.081" v="90" actId="20577"/>
          <ac:spMkLst>
            <pc:docMk/>
            <pc:sldMk cId="4281432233" sldId="292"/>
            <ac:spMk id="3" creationId="{A60E9E16-D669-5E0A-2C02-07620119D186}"/>
          </ac:spMkLst>
        </pc:spChg>
        <pc:spChg chg="del">
          <ac:chgData name="shakir hussain" userId="c5fce31cfc7af37b" providerId="LiveId" clId="{E95206FA-88A4-42B3-9319-79D200DC4CDA}" dt="2022-09-23T05:51:29.522" v="85" actId="21"/>
          <ac:spMkLst>
            <pc:docMk/>
            <pc:sldMk cId="4281432233" sldId="292"/>
            <ac:spMk id="4" creationId="{EFE7D892-578A-7491-F2B3-66325C18D198}"/>
          </ac:spMkLst>
        </pc:spChg>
        <pc:spChg chg="del">
          <ac:chgData name="shakir hussain" userId="c5fce31cfc7af37b" providerId="LiveId" clId="{E95206FA-88A4-42B3-9319-79D200DC4CDA}" dt="2022-09-23T05:51:21.540" v="84" actId="21"/>
          <ac:spMkLst>
            <pc:docMk/>
            <pc:sldMk cId="4281432233" sldId="292"/>
            <ac:spMk id="5" creationId="{F3BF81DA-6482-8B26-12F0-50A919D75EF1}"/>
          </ac:spMkLst>
        </pc:spChg>
      </pc:sldChg>
      <pc:sldChg chg="addSp delSp modSp new mod">
        <pc:chgData name="shakir hussain" userId="c5fce31cfc7af37b" providerId="LiveId" clId="{E95206FA-88A4-42B3-9319-79D200DC4CDA}" dt="2022-09-29T12:43:46.289" v="2951" actId="1076"/>
        <pc:sldMkLst>
          <pc:docMk/>
          <pc:sldMk cId="313565698" sldId="293"/>
        </pc:sldMkLst>
        <pc:spChg chg="mod">
          <ac:chgData name="shakir hussain" userId="c5fce31cfc7af37b" providerId="LiveId" clId="{E95206FA-88A4-42B3-9319-79D200DC4CDA}" dt="2022-09-29T12:43:39.964" v="2950" actId="14100"/>
          <ac:spMkLst>
            <pc:docMk/>
            <pc:sldMk cId="313565698" sldId="293"/>
            <ac:spMk id="2" creationId="{620F2E27-B22A-5117-A8CD-390007B58BD8}"/>
          </ac:spMkLst>
        </pc:spChg>
        <pc:spChg chg="mod">
          <ac:chgData name="shakir hussain" userId="c5fce31cfc7af37b" providerId="LiveId" clId="{E95206FA-88A4-42B3-9319-79D200DC4CDA}" dt="2022-09-29T12:43:46.289" v="2951" actId="1076"/>
          <ac:spMkLst>
            <pc:docMk/>
            <pc:sldMk cId="313565698" sldId="293"/>
            <ac:spMk id="3" creationId="{C6FD8C92-046C-95AE-A2BA-182F34F15257}"/>
          </ac:spMkLst>
        </pc:spChg>
        <pc:spChg chg="add mod">
          <ac:chgData name="shakir hussain" userId="c5fce31cfc7af37b" providerId="LiveId" clId="{E95206FA-88A4-42B3-9319-79D200DC4CDA}" dt="2022-09-29T12:43:32.574" v="2948" actId="1076"/>
          <ac:spMkLst>
            <pc:docMk/>
            <pc:sldMk cId="313565698" sldId="293"/>
            <ac:spMk id="4" creationId="{9A196CCA-7AC3-BD33-A09D-E219CF08BB03}"/>
          </ac:spMkLst>
        </pc:spChg>
        <pc:spChg chg="del">
          <ac:chgData name="shakir hussain" userId="c5fce31cfc7af37b" providerId="LiveId" clId="{E95206FA-88A4-42B3-9319-79D200DC4CDA}" dt="2022-09-23T06:06:37.634" v="240" actId="21"/>
          <ac:spMkLst>
            <pc:docMk/>
            <pc:sldMk cId="313565698" sldId="293"/>
            <ac:spMk id="4" creationId="{BCAE173A-3078-B275-94F0-ADDA910D2CE4}"/>
          </ac:spMkLst>
        </pc:spChg>
        <pc:spChg chg="del">
          <ac:chgData name="shakir hussain" userId="c5fce31cfc7af37b" providerId="LiveId" clId="{E95206FA-88A4-42B3-9319-79D200DC4CDA}" dt="2022-09-23T06:06:30.270" v="239" actId="21"/>
          <ac:spMkLst>
            <pc:docMk/>
            <pc:sldMk cId="313565698" sldId="293"/>
            <ac:spMk id="5" creationId="{67151848-A7CF-F765-6A22-F9C19E26E050}"/>
          </ac:spMkLst>
        </pc:spChg>
      </pc:sldChg>
      <pc:sldChg chg="delSp modSp new mod">
        <pc:chgData name="shakir hussain" userId="c5fce31cfc7af37b" providerId="LiveId" clId="{E95206FA-88A4-42B3-9319-79D200DC4CDA}" dt="2022-09-25T06:52:40.351" v="2491" actId="20577"/>
        <pc:sldMkLst>
          <pc:docMk/>
          <pc:sldMk cId="1113160151" sldId="294"/>
        </pc:sldMkLst>
        <pc:spChg chg="mod">
          <ac:chgData name="shakir hussain" userId="c5fce31cfc7af37b" providerId="LiveId" clId="{E95206FA-88A4-42B3-9319-79D200DC4CDA}" dt="2022-09-23T06:11:50.442" v="251"/>
          <ac:spMkLst>
            <pc:docMk/>
            <pc:sldMk cId="1113160151" sldId="294"/>
            <ac:spMk id="2" creationId="{90F1FF03-B647-C76B-2C33-F26C7DF100D4}"/>
          </ac:spMkLst>
        </pc:spChg>
        <pc:spChg chg="mod">
          <ac:chgData name="shakir hussain" userId="c5fce31cfc7af37b" providerId="LiveId" clId="{E95206FA-88A4-42B3-9319-79D200DC4CDA}" dt="2022-09-25T06:52:40.351" v="2491" actId="20577"/>
          <ac:spMkLst>
            <pc:docMk/>
            <pc:sldMk cId="1113160151" sldId="294"/>
            <ac:spMk id="3" creationId="{AEF2475D-35A5-8767-58C4-A199B17DDBCF}"/>
          </ac:spMkLst>
        </pc:spChg>
        <pc:spChg chg="del">
          <ac:chgData name="shakir hussain" userId="c5fce31cfc7af37b" providerId="LiveId" clId="{E95206FA-88A4-42B3-9319-79D200DC4CDA}" dt="2022-09-23T06:25:44.974" v="807" actId="21"/>
          <ac:spMkLst>
            <pc:docMk/>
            <pc:sldMk cId="1113160151" sldId="294"/>
            <ac:spMk id="4" creationId="{7C7A78AD-4983-425C-4440-DD3E73DFE2FC}"/>
          </ac:spMkLst>
        </pc:spChg>
        <pc:spChg chg="del">
          <ac:chgData name="shakir hussain" userId="c5fce31cfc7af37b" providerId="LiveId" clId="{E95206FA-88A4-42B3-9319-79D200DC4CDA}" dt="2022-09-23T06:25:53.298" v="808" actId="21"/>
          <ac:spMkLst>
            <pc:docMk/>
            <pc:sldMk cId="1113160151" sldId="294"/>
            <ac:spMk id="5" creationId="{29E3DEDE-7E81-A913-BB2E-0A27D92D8D97}"/>
          </ac:spMkLst>
        </pc:spChg>
      </pc:sldChg>
      <pc:sldChg chg="delSp modSp new mod">
        <pc:chgData name="shakir hussain" userId="c5fce31cfc7af37b" providerId="LiveId" clId="{E95206FA-88A4-42B3-9319-79D200DC4CDA}" dt="2022-09-23T06:45:27.110" v="1325" actId="21"/>
        <pc:sldMkLst>
          <pc:docMk/>
          <pc:sldMk cId="654579428" sldId="295"/>
        </pc:sldMkLst>
        <pc:spChg chg="mod">
          <ac:chgData name="shakir hussain" userId="c5fce31cfc7af37b" providerId="LiveId" clId="{E95206FA-88A4-42B3-9319-79D200DC4CDA}" dt="2022-09-23T06:28:27.954" v="810"/>
          <ac:spMkLst>
            <pc:docMk/>
            <pc:sldMk cId="654579428" sldId="295"/>
            <ac:spMk id="2" creationId="{3B21C07B-8792-8939-9106-6D5E65D78408}"/>
          </ac:spMkLst>
        </pc:spChg>
        <pc:spChg chg="mod">
          <ac:chgData name="shakir hussain" userId="c5fce31cfc7af37b" providerId="LiveId" clId="{E95206FA-88A4-42B3-9319-79D200DC4CDA}" dt="2022-09-23T06:45:04.116" v="1322" actId="20577"/>
          <ac:spMkLst>
            <pc:docMk/>
            <pc:sldMk cId="654579428" sldId="295"/>
            <ac:spMk id="3" creationId="{A79DE592-66EA-693E-15C0-2B71C4B885FD}"/>
          </ac:spMkLst>
        </pc:spChg>
        <pc:spChg chg="del mod">
          <ac:chgData name="shakir hussain" userId="c5fce31cfc7af37b" providerId="LiveId" clId="{E95206FA-88A4-42B3-9319-79D200DC4CDA}" dt="2022-09-23T06:45:21.370" v="1324" actId="21"/>
          <ac:spMkLst>
            <pc:docMk/>
            <pc:sldMk cId="654579428" sldId="295"/>
            <ac:spMk id="4" creationId="{A4F10AFF-D565-A259-FE8E-BED840F14671}"/>
          </ac:spMkLst>
        </pc:spChg>
        <pc:spChg chg="del">
          <ac:chgData name="shakir hussain" userId="c5fce31cfc7af37b" providerId="LiveId" clId="{E95206FA-88A4-42B3-9319-79D200DC4CDA}" dt="2022-09-23T06:45:27.110" v="1325" actId="21"/>
          <ac:spMkLst>
            <pc:docMk/>
            <pc:sldMk cId="654579428" sldId="295"/>
            <ac:spMk id="5" creationId="{1823BA14-B10F-8C10-D195-0F437CE93B32}"/>
          </ac:spMkLst>
        </pc:spChg>
      </pc:sldChg>
      <pc:sldChg chg="addSp delSp modSp new mod ord">
        <pc:chgData name="shakir hussain" userId="c5fce31cfc7af37b" providerId="LiveId" clId="{E95206FA-88A4-42B3-9319-79D200DC4CDA}" dt="2022-09-24T13:38:54.295" v="2445" actId="21"/>
        <pc:sldMkLst>
          <pc:docMk/>
          <pc:sldMk cId="1290124825" sldId="296"/>
        </pc:sldMkLst>
        <pc:spChg chg="mod">
          <ac:chgData name="shakir hussain" userId="c5fce31cfc7af37b" providerId="LiveId" clId="{E95206FA-88A4-42B3-9319-79D200DC4CDA}" dt="2022-09-24T06:48:59.197" v="2096"/>
          <ac:spMkLst>
            <pc:docMk/>
            <pc:sldMk cId="1290124825" sldId="296"/>
            <ac:spMk id="2" creationId="{E86A53A4-DDFE-1557-ECA1-0A8AF3E9D868}"/>
          </ac:spMkLst>
        </pc:spChg>
        <pc:spChg chg="mod">
          <ac:chgData name="shakir hussain" userId="c5fce31cfc7af37b" providerId="LiveId" clId="{E95206FA-88A4-42B3-9319-79D200DC4CDA}" dt="2022-09-24T06:57:46.494" v="2133" actId="12"/>
          <ac:spMkLst>
            <pc:docMk/>
            <pc:sldMk cId="1290124825" sldId="296"/>
            <ac:spMk id="3" creationId="{023A5AE3-B1A3-3D0B-C4FF-F13EE6F5CDF8}"/>
          </ac:spMkLst>
        </pc:spChg>
        <pc:spChg chg="del">
          <ac:chgData name="shakir hussain" userId="c5fce31cfc7af37b" providerId="LiveId" clId="{E95206FA-88A4-42B3-9319-79D200DC4CDA}" dt="2022-09-24T13:38:46.742" v="2444" actId="21"/>
          <ac:spMkLst>
            <pc:docMk/>
            <pc:sldMk cId="1290124825" sldId="296"/>
            <ac:spMk id="4" creationId="{79A19F1C-80ED-059B-9288-CFBB865886A4}"/>
          </ac:spMkLst>
        </pc:spChg>
        <pc:spChg chg="del">
          <ac:chgData name="shakir hussain" userId="c5fce31cfc7af37b" providerId="LiveId" clId="{E95206FA-88A4-42B3-9319-79D200DC4CDA}" dt="2022-09-24T13:38:54.295" v="2445" actId="21"/>
          <ac:spMkLst>
            <pc:docMk/>
            <pc:sldMk cId="1290124825" sldId="296"/>
            <ac:spMk id="5" creationId="{C5165B4F-C4F2-D01A-1CFA-131BAAC0DFA3}"/>
          </ac:spMkLst>
        </pc:spChg>
        <pc:picChg chg="add mod">
          <ac:chgData name="shakir hussain" userId="c5fce31cfc7af37b" providerId="LiveId" clId="{E95206FA-88A4-42B3-9319-79D200DC4CDA}" dt="2022-09-24T06:51:42.759" v="2119" actId="1076"/>
          <ac:picMkLst>
            <pc:docMk/>
            <pc:sldMk cId="1290124825" sldId="296"/>
            <ac:picMk id="8" creationId="{0F9EE086-0939-6617-D6D5-03A0912A7CFE}"/>
          </ac:picMkLst>
        </pc:picChg>
      </pc:sldChg>
      <pc:sldChg chg="addSp delSp modSp new mod">
        <pc:chgData name="shakir hussain" userId="c5fce31cfc7af37b" providerId="LiveId" clId="{E95206FA-88A4-42B3-9319-79D200DC4CDA}" dt="2022-09-29T12:34:48.413" v="2769" actId="20577"/>
        <pc:sldMkLst>
          <pc:docMk/>
          <pc:sldMk cId="2198062410" sldId="297"/>
        </pc:sldMkLst>
        <pc:spChg chg="mod">
          <ac:chgData name="shakir hussain" userId="c5fce31cfc7af37b" providerId="LiveId" clId="{E95206FA-88A4-42B3-9319-79D200DC4CDA}" dt="2022-09-23T06:47:53.604" v="1328"/>
          <ac:spMkLst>
            <pc:docMk/>
            <pc:sldMk cId="2198062410" sldId="297"/>
            <ac:spMk id="2" creationId="{69BA97D3-2620-8D44-A16B-CCC3E6270EB1}"/>
          </ac:spMkLst>
        </pc:spChg>
        <pc:spChg chg="mod">
          <ac:chgData name="shakir hussain" userId="c5fce31cfc7af37b" providerId="LiveId" clId="{E95206FA-88A4-42B3-9319-79D200DC4CDA}" dt="2022-09-29T12:34:48.413" v="2769" actId="20577"/>
          <ac:spMkLst>
            <pc:docMk/>
            <pc:sldMk cId="2198062410" sldId="297"/>
            <ac:spMk id="3" creationId="{C18652AE-2BCB-163B-9A39-2EDC405871F5}"/>
          </ac:spMkLst>
        </pc:spChg>
        <pc:spChg chg="del">
          <ac:chgData name="shakir hussain" userId="c5fce31cfc7af37b" providerId="LiveId" clId="{E95206FA-88A4-42B3-9319-79D200DC4CDA}" dt="2022-09-24T13:39:31.403" v="2450" actId="21"/>
          <ac:spMkLst>
            <pc:docMk/>
            <pc:sldMk cId="2198062410" sldId="297"/>
            <ac:spMk id="4" creationId="{91089BB6-9127-495E-D09A-F0871D8FEFFD}"/>
          </ac:spMkLst>
        </pc:spChg>
        <pc:spChg chg="del">
          <ac:chgData name="shakir hussain" userId="c5fce31cfc7af37b" providerId="LiveId" clId="{E95206FA-88A4-42B3-9319-79D200DC4CDA}" dt="2022-09-24T13:39:36.539" v="2451" actId="21"/>
          <ac:spMkLst>
            <pc:docMk/>
            <pc:sldMk cId="2198062410" sldId="297"/>
            <ac:spMk id="5" creationId="{51DEF1D4-9724-7265-7857-C1C2EC3697A0}"/>
          </ac:spMkLst>
        </pc:spChg>
        <pc:spChg chg="add del">
          <ac:chgData name="shakir hussain" userId="c5fce31cfc7af37b" providerId="LiveId" clId="{E95206FA-88A4-42B3-9319-79D200DC4CDA}" dt="2022-09-23T06:49:25.709" v="1335"/>
          <ac:spMkLst>
            <pc:docMk/>
            <pc:sldMk cId="2198062410" sldId="297"/>
            <ac:spMk id="7" creationId="{F68A0FD1-32B8-3042-0E60-6F02BE24DCD5}"/>
          </ac:spMkLst>
        </pc:spChg>
        <pc:spChg chg="add del">
          <ac:chgData name="shakir hussain" userId="c5fce31cfc7af37b" providerId="LiveId" clId="{E95206FA-88A4-42B3-9319-79D200DC4CDA}" dt="2022-09-23T06:49:59.660" v="1352" actId="21"/>
          <ac:spMkLst>
            <pc:docMk/>
            <pc:sldMk cId="2198062410" sldId="297"/>
            <ac:spMk id="8" creationId="{565D267E-37E3-F6B4-1953-F8BF91B6AF33}"/>
          </ac:spMkLst>
        </pc:spChg>
        <pc:spChg chg="add del">
          <ac:chgData name="shakir hussain" userId="c5fce31cfc7af37b" providerId="LiveId" clId="{E95206FA-88A4-42B3-9319-79D200DC4CDA}" dt="2022-09-23T06:51:20.602" v="1363" actId="21"/>
          <ac:spMkLst>
            <pc:docMk/>
            <pc:sldMk cId="2198062410" sldId="297"/>
            <ac:spMk id="9" creationId="{51E593FC-08D4-5C54-9FF9-9F66FC25A16F}"/>
          </ac:spMkLst>
        </pc:spChg>
      </pc:sldChg>
      <pc:sldChg chg="delSp modSp new mod">
        <pc:chgData name="shakir hussain" userId="c5fce31cfc7af37b" providerId="LiveId" clId="{E95206FA-88A4-42B3-9319-79D200DC4CDA}" dt="2022-09-29T16:49:17.955" v="2981" actId="20577"/>
        <pc:sldMkLst>
          <pc:docMk/>
          <pc:sldMk cId="152778109" sldId="298"/>
        </pc:sldMkLst>
        <pc:spChg chg="mod">
          <ac:chgData name="shakir hussain" userId="c5fce31cfc7af37b" providerId="LiveId" clId="{E95206FA-88A4-42B3-9319-79D200DC4CDA}" dt="2022-09-23T07:13:28.582" v="1425" actId="20577"/>
          <ac:spMkLst>
            <pc:docMk/>
            <pc:sldMk cId="152778109" sldId="298"/>
            <ac:spMk id="2" creationId="{755863B7-F52C-5378-9582-2D71B01A30A3}"/>
          </ac:spMkLst>
        </pc:spChg>
        <pc:spChg chg="mod">
          <ac:chgData name="shakir hussain" userId="c5fce31cfc7af37b" providerId="LiveId" clId="{E95206FA-88A4-42B3-9319-79D200DC4CDA}" dt="2022-09-29T16:49:17.955" v="2981" actId="20577"/>
          <ac:spMkLst>
            <pc:docMk/>
            <pc:sldMk cId="152778109" sldId="298"/>
            <ac:spMk id="3" creationId="{95EDB21B-8B65-72E6-0DA8-E511B054BCA4}"/>
          </ac:spMkLst>
        </pc:spChg>
        <pc:spChg chg="del">
          <ac:chgData name="shakir hussain" userId="c5fce31cfc7af37b" providerId="LiveId" clId="{E95206FA-88A4-42B3-9319-79D200DC4CDA}" dt="2022-09-24T13:39:17.363" v="2448" actId="21"/>
          <ac:spMkLst>
            <pc:docMk/>
            <pc:sldMk cId="152778109" sldId="298"/>
            <ac:spMk id="4" creationId="{582AB344-F4A2-81A5-AD87-3CF547E03E41}"/>
          </ac:spMkLst>
        </pc:spChg>
        <pc:spChg chg="del">
          <ac:chgData name="shakir hussain" userId="c5fce31cfc7af37b" providerId="LiveId" clId="{E95206FA-88A4-42B3-9319-79D200DC4CDA}" dt="2022-09-24T13:39:23.441" v="2449" actId="21"/>
          <ac:spMkLst>
            <pc:docMk/>
            <pc:sldMk cId="152778109" sldId="298"/>
            <ac:spMk id="5" creationId="{21C71343-BF30-95B2-69AE-4B8F708F31E4}"/>
          </ac:spMkLst>
        </pc:spChg>
      </pc:sldChg>
      <pc:sldChg chg="new del">
        <pc:chgData name="shakir hussain" userId="c5fce31cfc7af37b" providerId="LiveId" clId="{E95206FA-88A4-42B3-9319-79D200DC4CDA}" dt="2022-09-23T07:34:06.752" v="2041" actId="2696"/>
        <pc:sldMkLst>
          <pc:docMk/>
          <pc:sldMk cId="1695060722" sldId="299"/>
        </pc:sldMkLst>
      </pc:sldChg>
      <pc:sldChg chg="addSp delSp modSp new mod">
        <pc:chgData name="shakir hussain" userId="c5fce31cfc7af37b" providerId="LiveId" clId="{E95206FA-88A4-42B3-9319-79D200DC4CDA}" dt="2022-09-29T11:35:10.455" v="2528" actId="20577"/>
        <pc:sldMkLst>
          <pc:docMk/>
          <pc:sldMk cId="3113785967" sldId="299"/>
        </pc:sldMkLst>
        <pc:spChg chg="del">
          <ac:chgData name="shakir hussain" userId="c5fce31cfc7af37b" providerId="LiveId" clId="{E95206FA-88A4-42B3-9319-79D200DC4CDA}" dt="2022-09-24T13:39:02.711" v="2446" actId="21"/>
          <ac:spMkLst>
            <pc:docMk/>
            <pc:sldMk cId="3113785967" sldId="299"/>
            <ac:spMk id="2" creationId="{98C2CA8C-E484-53E3-8B46-7999435A396D}"/>
          </ac:spMkLst>
        </pc:spChg>
        <pc:spChg chg="del">
          <ac:chgData name="shakir hussain" userId="c5fce31cfc7af37b" providerId="LiveId" clId="{E95206FA-88A4-42B3-9319-79D200DC4CDA}" dt="2022-09-24T13:39:08.668" v="2447" actId="21"/>
          <ac:spMkLst>
            <pc:docMk/>
            <pc:sldMk cId="3113785967" sldId="299"/>
            <ac:spMk id="3" creationId="{6DA3B594-0B6D-631B-F7CC-1B263605EA9C}"/>
          </ac:spMkLst>
        </pc:spChg>
        <pc:spChg chg="add del mod">
          <ac:chgData name="shakir hussain" userId="c5fce31cfc7af37b" providerId="LiveId" clId="{E95206FA-88A4-42B3-9319-79D200DC4CDA}" dt="2022-09-23T07:34:27.709" v="2045"/>
          <ac:spMkLst>
            <pc:docMk/>
            <pc:sldMk cId="3113785967" sldId="299"/>
            <ac:spMk id="5" creationId="{F7B5C7ED-C154-8647-5E77-5DAB6ADF2A01}"/>
          </ac:spMkLst>
        </pc:spChg>
        <pc:spChg chg="add mod">
          <ac:chgData name="shakir hussain" userId="c5fce31cfc7af37b" providerId="LiveId" clId="{E95206FA-88A4-42B3-9319-79D200DC4CDA}" dt="2022-09-29T11:35:10.455" v="2528" actId="20577"/>
          <ac:spMkLst>
            <pc:docMk/>
            <pc:sldMk cId="3113785967" sldId="299"/>
            <ac:spMk id="6" creationId="{A8E80151-B09F-CBCF-A7DD-310971DAF477}"/>
          </ac:spMkLst>
        </pc:spChg>
      </pc:sldChg>
      <pc:sldChg chg="addSp delSp modSp new del mod">
        <pc:chgData name="shakir hussain" userId="c5fce31cfc7af37b" providerId="LiveId" clId="{E95206FA-88A4-42B3-9319-79D200DC4CDA}" dt="2022-09-24T13:18:21.559" v="2340" actId="2696"/>
        <pc:sldMkLst>
          <pc:docMk/>
          <pc:sldMk cId="610505408" sldId="300"/>
        </pc:sldMkLst>
        <pc:spChg chg="mod">
          <ac:chgData name="shakir hussain" userId="c5fce31cfc7af37b" providerId="LiveId" clId="{E95206FA-88A4-42B3-9319-79D200DC4CDA}" dt="2022-09-24T06:57:31.950" v="2132"/>
          <ac:spMkLst>
            <pc:docMk/>
            <pc:sldMk cId="610505408" sldId="300"/>
            <ac:spMk id="2" creationId="{20EDE75F-CA82-688E-268C-6E93909786B7}"/>
          </ac:spMkLst>
        </pc:spChg>
        <pc:spChg chg="add del mod">
          <ac:chgData name="shakir hussain" userId="c5fce31cfc7af37b" providerId="LiveId" clId="{E95206FA-88A4-42B3-9319-79D200DC4CDA}" dt="2022-09-24T07:11:38.882" v="2282" actId="21"/>
          <ac:spMkLst>
            <pc:docMk/>
            <pc:sldMk cId="610505408" sldId="300"/>
            <ac:spMk id="9" creationId="{1C453DBD-DEC4-CB2F-220D-E5B73E2EF324}"/>
          </ac:spMkLst>
        </pc:spChg>
        <pc:spChg chg="add del">
          <ac:chgData name="shakir hussain" userId="c5fce31cfc7af37b" providerId="LiveId" clId="{E95206FA-88A4-42B3-9319-79D200DC4CDA}" dt="2022-09-24T07:11:43.163" v="2283" actId="21"/>
          <ac:spMkLst>
            <pc:docMk/>
            <pc:sldMk cId="610505408" sldId="300"/>
            <ac:spMk id="10" creationId="{45ED7D8D-58A5-6D86-619F-D0FFDF4DC548}"/>
          </ac:spMkLst>
        </pc:spChg>
        <pc:spChg chg="add del mod">
          <ac:chgData name="shakir hussain" userId="c5fce31cfc7af37b" providerId="LiveId" clId="{E95206FA-88A4-42B3-9319-79D200DC4CDA}" dt="2022-09-24T07:11:52.455" v="2284" actId="21"/>
          <ac:spMkLst>
            <pc:docMk/>
            <pc:sldMk cId="610505408" sldId="300"/>
            <ac:spMk id="11" creationId="{4BE7E0E0-43A5-982E-960E-11BAFAD258B1}"/>
          </ac:spMkLst>
        </pc:spChg>
        <pc:picChg chg="add del mod">
          <ac:chgData name="shakir hussain" userId="c5fce31cfc7af37b" providerId="LiveId" clId="{E95206FA-88A4-42B3-9319-79D200DC4CDA}" dt="2022-09-24T07:03:54.932" v="2145" actId="21"/>
          <ac:picMkLst>
            <pc:docMk/>
            <pc:sldMk cId="610505408" sldId="300"/>
            <ac:picMk id="8" creationId="{630E5932-B09B-4E83-898D-6213945A2611}"/>
          </ac:picMkLst>
        </pc:picChg>
      </pc:sldChg>
      <pc:sldChg chg="new del">
        <pc:chgData name="shakir hussain" userId="c5fce31cfc7af37b" providerId="LiveId" clId="{E95206FA-88A4-42B3-9319-79D200DC4CDA}" dt="2022-09-24T06:48:27.701" v="2094" actId="2696"/>
        <pc:sldMkLst>
          <pc:docMk/>
          <pc:sldMk cId="3852842592" sldId="300"/>
        </pc:sldMkLst>
      </pc:sldChg>
      <pc:sldChg chg="addSp delSp modSp new del mod ord">
        <pc:chgData name="shakir hussain" userId="c5fce31cfc7af37b" providerId="LiveId" clId="{E95206FA-88A4-42B3-9319-79D200DC4CDA}" dt="2022-09-29T12:44:44.890" v="2953" actId="2696"/>
        <pc:sldMkLst>
          <pc:docMk/>
          <pc:sldMk cId="1462105107" sldId="301"/>
        </pc:sldMkLst>
        <pc:spChg chg="del">
          <ac:chgData name="shakir hussain" userId="c5fce31cfc7af37b" providerId="LiveId" clId="{E95206FA-88A4-42B3-9319-79D200DC4CDA}" dt="2022-09-24T13:38:33.014" v="2442" actId="21"/>
          <ac:spMkLst>
            <pc:docMk/>
            <pc:sldMk cId="1462105107" sldId="301"/>
            <ac:spMk id="2" creationId="{FCE135D4-E7C3-E550-B6C4-D6065C32A9C7}"/>
          </ac:spMkLst>
        </pc:spChg>
        <pc:spChg chg="del">
          <ac:chgData name="shakir hussain" userId="c5fce31cfc7af37b" providerId="LiveId" clId="{E95206FA-88A4-42B3-9319-79D200DC4CDA}" dt="2022-09-24T13:38:38.983" v="2443" actId="21"/>
          <ac:spMkLst>
            <pc:docMk/>
            <pc:sldMk cId="1462105107" sldId="301"/>
            <ac:spMk id="3" creationId="{DDF94D99-AFFB-C183-9A10-00B81F3F88EB}"/>
          </ac:spMkLst>
        </pc:spChg>
        <pc:spChg chg="add del mod">
          <ac:chgData name="shakir hussain" userId="c5fce31cfc7af37b" providerId="LiveId" clId="{E95206FA-88A4-42B3-9319-79D200DC4CDA}" dt="2022-09-24T06:53:09.441" v="2127"/>
          <ac:spMkLst>
            <pc:docMk/>
            <pc:sldMk cId="1462105107" sldId="301"/>
            <ac:spMk id="5" creationId="{D4687A2B-DDB6-4A06-458B-BA8D38B047F8}"/>
          </ac:spMkLst>
        </pc:spChg>
        <pc:picChg chg="add mod">
          <ac:chgData name="shakir hussain" userId="c5fce31cfc7af37b" providerId="LiveId" clId="{E95206FA-88A4-42B3-9319-79D200DC4CDA}" dt="2022-09-24T06:53:06.213" v="2125" actId="14100"/>
          <ac:picMkLst>
            <pc:docMk/>
            <pc:sldMk cId="1462105107" sldId="301"/>
            <ac:picMk id="7" creationId="{C5CA575D-9812-47D8-8E32-07C80BBA9BBC}"/>
          </ac:picMkLst>
        </pc:picChg>
      </pc:sldChg>
      <pc:sldChg chg="addSp delSp modSp new del mod">
        <pc:chgData name="shakir hussain" userId="c5fce31cfc7af37b" providerId="LiveId" clId="{E95206FA-88A4-42B3-9319-79D200DC4CDA}" dt="2022-09-24T13:49:16.796" v="2454" actId="2696"/>
        <pc:sldMkLst>
          <pc:docMk/>
          <pc:sldMk cId="2600301121" sldId="302"/>
        </pc:sldMkLst>
        <pc:spChg chg="del">
          <ac:chgData name="shakir hussain" userId="c5fce31cfc7af37b" providerId="LiveId" clId="{E95206FA-88A4-42B3-9319-79D200DC4CDA}" dt="2022-09-24T13:37:29.275" v="2434" actId="21"/>
          <ac:spMkLst>
            <pc:docMk/>
            <pc:sldMk cId="2600301121" sldId="302"/>
            <ac:spMk id="2" creationId="{EDC15659-263E-D356-741B-7B5527A9BC48}"/>
          </ac:spMkLst>
        </pc:spChg>
        <pc:spChg chg="del">
          <ac:chgData name="shakir hussain" userId="c5fce31cfc7af37b" providerId="LiveId" clId="{E95206FA-88A4-42B3-9319-79D200DC4CDA}" dt="2022-09-24T13:37:34.975" v="2435" actId="21"/>
          <ac:spMkLst>
            <pc:docMk/>
            <pc:sldMk cId="2600301121" sldId="302"/>
            <ac:spMk id="3" creationId="{85E3E798-AB57-3BEB-559F-818A36A35921}"/>
          </ac:spMkLst>
        </pc:spChg>
        <pc:spChg chg="add del mod">
          <ac:chgData name="shakir hussain" userId="c5fce31cfc7af37b" providerId="LiveId" clId="{E95206FA-88A4-42B3-9319-79D200DC4CDA}" dt="2022-09-24T07:03:51.608" v="2144"/>
          <ac:spMkLst>
            <pc:docMk/>
            <pc:sldMk cId="2600301121" sldId="302"/>
            <ac:spMk id="5" creationId="{6239C942-49CF-0B2A-19D1-1BEC7E3216FB}"/>
          </ac:spMkLst>
        </pc:spChg>
        <pc:spChg chg="add del mod">
          <ac:chgData name="shakir hussain" userId="c5fce31cfc7af37b" providerId="LiveId" clId="{E95206FA-88A4-42B3-9319-79D200DC4CDA}" dt="2022-09-24T07:04:28.166" v="2152"/>
          <ac:spMkLst>
            <pc:docMk/>
            <pc:sldMk cId="2600301121" sldId="302"/>
            <ac:spMk id="6" creationId="{E2440B93-5F4D-344A-A34B-47CA1083A104}"/>
          </ac:spMkLst>
        </pc:spChg>
        <pc:picChg chg="add mod">
          <ac:chgData name="shakir hussain" userId="c5fce31cfc7af37b" providerId="LiveId" clId="{E95206FA-88A4-42B3-9319-79D200DC4CDA}" dt="2022-09-24T07:04:26.294" v="2150" actId="14100"/>
          <ac:picMkLst>
            <pc:docMk/>
            <pc:sldMk cId="2600301121" sldId="302"/>
            <ac:picMk id="7" creationId="{0121FBCC-9D39-5FEC-F2C0-FEC8905D099C}"/>
          </ac:picMkLst>
        </pc:picChg>
      </pc:sldChg>
      <pc:sldChg chg="addSp delSp modSp new mod">
        <pc:chgData name="shakir hussain" userId="c5fce31cfc7af37b" providerId="LiveId" clId="{E95206FA-88A4-42B3-9319-79D200DC4CDA}" dt="2022-09-29T12:12:15.433" v="2537" actId="1076"/>
        <pc:sldMkLst>
          <pc:docMk/>
          <pc:sldMk cId="630362210" sldId="303"/>
        </pc:sldMkLst>
        <pc:spChg chg="del">
          <ac:chgData name="shakir hussain" userId="c5fce31cfc7af37b" providerId="LiveId" clId="{E95206FA-88A4-42B3-9319-79D200DC4CDA}" dt="2022-09-24T13:38:06.253" v="2438" actId="21"/>
          <ac:spMkLst>
            <pc:docMk/>
            <pc:sldMk cId="630362210" sldId="303"/>
            <ac:spMk id="2" creationId="{9E64E924-32A1-9BBD-577B-76FFFF758841}"/>
          </ac:spMkLst>
        </pc:spChg>
        <pc:spChg chg="del">
          <ac:chgData name="shakir hussain" userId="c5fce31cfc7af37b" providerId="LiveId" clId="{E95206FA-88A4-42B3-9319-79D200DC4CDA}" dt="2022-09-24T13:37:50.500" v="2436" actId="21"/>
          <ac:spMkLst>
            <pc:docMk/>
            <pc:sldMk cId="630362210" sldId="303"/>
            <ac:spMk id="3" creationId="{3081B053-E144-00CA-4283-006C49986408}"/>
          </ac:spMkLst>
        </pc:spChg>
        <pc:spChg chg="add del mod">
          <ac:chgData name="shakir hussain" userId="c5fce31cfc7af37b" providerId="LiveId" clId="{E95206FA-88A4-42B3-9319-79D200DC4CDA}" dt="2022-09-24T07:15:34.402" v="2301" actId="21"/>
          <ac:spMkLst>
            <pc:docMk/>
            <pc:sldMk cId="630362210" sldId="303"/>
            <ac:spMk id="5" creationId="{062E500A-72EB-F608-59BB-73E5FBFDBD30}"/>
          </ac:spMkLst>
        </pc:spChg>
        <pc:spChg chg="add mod">
          <ac:chgData name="shakir hussain" userId="c5fce31cfc7af37b" providerId="LiveId" clId="{E95206FA-88A4-42B3-9319-79D200DC4CDA}" dt="2022-09-24T07:13:55.418" v="2296" actId="1076"/>
          <ac:spMkLst>
            <pc:docMk/>
            <pc:sldMk cId="630362210" sldId="303"/>
            <ac:spMk id="12" creationId="{C8CE0403-C022-243A-62F7-1672CB464FC0}"/>
          </ac:spMkLst>
        </pc:spChg>
        <pc:spChg chg="add mod">
          <ac:chgData name="shakir hussain" userId="c5fce31cfc7af37b" providerId="LiveId" clId="{E95206FA-88A4-42B3-9319-79D200DC4CDA}" dt="2022-09-24T13:29:03.570" v="2369" actId="14861"/>
          <ac:spMkLst>
            <pc:docMk/>
            <pc:sldMk cId="630362210" sldId="303"/>
            <ac:spMk id="13" creationId="{E50A42E9-DED5-245A-9CDB-CEF36FC7C507}"/>
          </ac:spMkLst>
        </pc:spChg>
        <pc:spChg chg="add del mod">
          <ac:chgData name="shakir hussain" userId="c5fce31cfc7af37b" providerId="LiveId" clId="{E95206FA-88A4-42B3-9319-79D200DC4CDA}" dt="2022-09-24T07:15:38.940" v="2302" actId="21"/>
          <ac:spMkLst>
            <pc:docMk/>
            <pc:sldMk cId="630362210" sldId="303"/>
            <ac:spMk id="14" creationId="{0FE2864F-8D06-851E-AC98-04FCEA6EF43C}"/>
          </ac:spMkLst>
        </pc:spChg>
        <pc:spChg chg="add mod">
          <ac:chgData name="shakir hussain" userId="c5fce31cfc7af37b" providerId="LiveId" clId="{E95206FA-88A4-42B3-9319-79D200DC4CDA}" dt="2022-09-24T07:16:24.620" v="2305" actId="1076"/>
          <ac:spMkLst>
            <pc:docMk/>
            <pc:sldMk cId="630362210" sldId="303"/>
            <ac:spMk id="15" creationId="{586171AB-B3AF-EAFB-1B3B-3B536E515ACF}"/>
          </ac:spMkLst>
        </pc:spChg>
        <pc:spChg chg="add mod">
          <ac:chgData name="shakir hussain" userId="c5fce31cfc7af37b" providerId="LiveId" clId="{E95206FA-88A4-42B3-9319-79D200DC4CDA}" dt="2022-09-24T13:29:29.089" v="2372" actId="14861"/>
          <ac:spMkLst>
            <pc:docMk/>
            <pc:sldMk cId="630362210" sldId="303"/>
            <ac:spMk id="16" creationId="{9B0B38CC-CCF7-E87E-08FB-9C689244C596}"/>
          </ac:spMkLst>
        </pc:spChg>
        <pc:spChg chg="add mod">
          <ac:chgData name="shakir hussain" userId="c5fce31cfc7af37b" providerId="LiveId" clId="{E95206FA-88A4-42B3-9319-79D200DC4CDA}" dt="2022-09-24T07:17:38.591" v="2309" actId="1076"/>
          <ac:spMkLst>
            <pc:docMk/>
            <pc:sldMk cId="630362210" sldId="303"/>
            <ac:spMk id="17" creationId="{9EF19165-1557-C4C0-5EB0-5189A5798EAC}"/>
          </ac:spMkLst>
        </pc:spChg>
        <pc:spChg chg="add del mod">
          <ac:chgData name="shakir hussain" userId="c5fce31cfc7af37b" providerId="LiveId" clId="{E95206FA-88A4-42B3-9319-79D200DC4CDA}" dt="2022-09-29T11:35:37.879" v="2529" actId="21"/>
          <ac:spMkLst>
            <pc:docMk/>
            <pc:sldMk cId="630362210" sldId="303"/>
            <ac:spMk id="18" creationId="{26066367-6493-F61F-E7CE-78999E029086}"/>
          </ac:spMkLst>
        </pc:spChg>
        <pc:spChg chg="add mod">
          <ac:chgData name="shakir hussain" userId="c5fce31cfc7af37b" providerId="LiveId" clId="{E95206FA-88A4-42B3-9319-79D200DC4CDA}" dt="2022-09-24T13:16:29.513" v="2332" actId="1076"/>
          <ac:spMkLst>
            <pc:docMk/>
            <pc:sldMk cId="630362210" sldId="303"/>
            <ac:spMk id="19" creationId="{EEAD0825-6B6D-3440-8C81-CD9883CCDFFD}"/>
          </ac:spMkLst>
        </pc:spChg>
        <pc:spChg chg="add mod">
          <ac:chgData name="shakir hussain" userId="c5fce31cfc7af37b" providerId="LiveId" clId="{E95206FA-88A4-42B3-9319-79D200DC4CDA}" dt="2022-09-29T11:35:41.355" v="2530" actId="1076"/>
          <ac:spMkLst>
            <pc:docMk/>
            <pc:sldMk cId="630362210" sldId="303"/>
            <ac:spMk id="20" creationId="{9CFCED40-43B2-AE6A-7816-65F3E9B49495}"/>
          </ac:spMkLst>
        </pc:spChg>
        <pc:spChg chg="add del mod">
          <ac:chgData name="shakir hussain" userId="c5fce31cfc7af37b" providerId="LiveId" clId="{E95206FA-88A4-42B3-9319-79D200DC4CDA}" dt="2022-09-29T11:35:46.350" v="2531" actId="21"/>
          <ac:spMkLst>
            <pc:docMk/>
            <pc:sldMk cId="630362210" sldId="303"/>
            <ac:spMk id="21" creationId="{5095D7D7-63B4-97D6-405C-1B41B3CCFA82}"/>
          </ac:spMkLst>
        </pc:spChg>
        <pc:spChg chg="add mod">
          <ac:chgData name="shakir hussain" userId="c5fce31cfc7af37b" providerId="LiveId" clId="{E95206FA-88A4-42B3-9319-79D200DC4CDA}" dt="2022-09-29T11:35:56.501" v="2533" actId="1076"/>
          <ac:spMkLst>
            <pc:docMk/>
            <pc:sldMk cId="630362210" sldId="303"/>
            <ac:spMk id="22" creationId="{5401E70A-923E-61E7-25E3-34533976CA44}"/>
          </ac:spMkLst>
        </pc:spChg>
        <pc:picChg chg="add mod">
          <ac:chgData name="shakir hussain" userId="c5fce31cfc7af37b" providerId="LiveId" clId="{E95206FA-88A4-42B3-9319-79D200DC4CDA}" dt="2022-09-29T12:12:15.433" v="2537" actId="1076"/>
          <ac:picMkLst>
            <pc:docMk/>
            <pc:sldMk cId="630362210" sldId="303"/>
            <ac:picMk id="7" creationId="{871C0F9E-2349-2DC7-A778-D64CB5202DF1}"/>
          </ac:picMkLst>
        </pc:picChg>
        <pc:picChg chg="add mod">
          <ac:chgData name="shakir hussain" userId="c5fce31cfc7af37b" providerId="LiveId" clId="{E95206FA-88A4-42B3-9319-79D200DC4CDA}" dt="2022-09-24T07:12:34.651" v="2289" actId="1076"/>
          <ac:picMkLst>
            <pc:docMk/>
            <pc:sldMk cId="630362210" sldId="303"/>
            <ac:picMk id="9" creationId="{44F580AE-1647-345D-A6C9-89CD146CE9F2}"/>
          </ac:picMkLst>
        </pc:picChg>
        <pc:picChg chg="add mod">
          <ac:chgData name="shakir hussain" userId="c5fce31cfc7af37b" providerId="LiveId" clId="{E95206FA-88A4-42B3-9319-79D200DC4CDA}" dt="2022-09-24T13:29:11.268" v="2370" actId="14861"/>
          <ac:picMkLst>
            <pc:docMk/>
            <pc:sldMk cId="630362210" sldId="303"/>
            <ac:picMk id="11" creationId="{AE958B1C-B052-80AC-6376-EEDD598AA903}"/>
          </ac:picMkLst>
        </pc:picChg>
      </pc:sldChg>
      <pc:sldChg chg="addSp delSp modSp new mod">
        <pc:chgData name="shakir hussain" userId="c5fce31cfc7af37b" providerId="LiveId" clId="{E95206FA-88A4-42B3-9319-79D200DC4CDA}" dt="2022-09-29T12:31:45.293" v="2724" actId="1076"/>
        <pc:sldMkLst>
          <pc:docMk/>
          <pc:sldMk cId="2146564858" sldId="304"/>
        </pc:sldMkLst>
        <pc:spChg chg="del">
          <ac:chgData name="shakir hussain" userId="c5fce31cfc7af37b" providerId="LiveId" clId="{E95206FA-88A4-42B3-9319-79D200DC4CDA}" dt="2022-09-24T13:38:20.500" v="2440" actId="21"/>
          <ac:spMkLst>
            <pc:docMk/>
            <pc:sldMk cId="2146564858" sldId="304"/>
            <ac:spMk id="2" creationId="{9B5998CC-442C-F72E-8B73-2D00B3EA1463}"/>
          </ac:spMkLst>
        </pc:spChg>
        <pc:spChg chg="del">
          <ac:chgData name="shakir hussain" userId="c5fce31cfc7af37b" providerId="LiveId" clId="{E95206FA-88A4-42B3-9319-79D200DC4CDA}" dt="2022-09-24T13:38:25.480" v="2441" actId="21"/>
          <ac:spMkLst>
            <pc:docMk/>
            <pc:sldMk cId="2146564858" sldId="304"/>
            <ac:spMk id="3" creationId="{6CD0F4B7-7608-12CE-8E5D-39129B37F637}"/>
          </ac:spMkLst>
        </pc:spChg>
        <pc:spChg chg="add del mod">
          <ac:chgData name="shakir hussain" userId="c5fce31cfc7af37b" providerId="LiveId" clId="{E95206FA-88A4-42B3-9319-79D200DC4CDA}" dt="2022-09-24T13:18:40.412" v="2344"/>
          <ac:spMkLst>
            <pc:docMk/>
            <pc:sldMk cId="2146564858" sldId="304"/>
            <ac:spMk id="5" creationId="{5362E6A5-681D-6CD9-FB78-0A9364FAFE61}"/>
          </ac:spMkLst>
        </pc:spChg>
        <pc:spChg chg="add mod">
          <ac:chgData name="shakir hussain" userId="c5fce31cfc7af37b" providerId="LiveId" clId="{E95206FA-88A4-42B3-9319-79D200DC4CDA}" dt="2022-09-29T12:31:45.293" v="2724" actId="1076"/>
          <ac:spMkLst>
            <pc:docMk/>
            <pc:sldMk cId="2146564858" sldId="304"/>
            <ac:spMk id="6" creationId="{33952709-B609-F8F6-4137-65DFE94EFB5D}"/>
          </ac:spMkLst>
        </pc:spChg>
      </pc:sldChg>
      <pc:sldChg chg="delSp modSp new mod ord">
        <pc:chgData name="shakir hussain" userId="c5fce31cfc7af37b" providerId="LiveId" clId="{E95206FA-88A4-42B3-9319-79D200DC4CDA}" dt="2022-09-24T13:58:51.983" v="2482" actId="255"/>
        <pc:sldMkLst>
          <pc:docMk/>
          <pc:sldMk cId="384556852" sldId="305"/>
        </pc:sldMkLst>
        <pc:spChg chg="mod">
          <ac:chgData name="shakir hussain" userId="c5fce31cfc7af37b" providerId="LiveId" clId="{E95206FA-88A4-42B3-9319-79D200DC4CDA}" dt="2022-09-24T13:21:05.142" v="2352"/>
          <ac:spMkLst>
            <pc:docMk/>
            <pc:sldMk cId="384556852" sldId="305"/>
            <ac:spMk id="2" creationId="{B270BD8D-2FAB-B750-09F6-F17E341B7E5E}"/>
          </ac:spMkLst>
        </pc:spChg>
        <pc:spChg chg="mod">
          <ac:chgData name="shakir hussain" userId="c5fce31cfc7af37b" providerId="LiveId" clId="{E95206FA-88A4-42B3-9319-79D200DC4CDA}" dt="2022-09-24T13:58:51.983" v="2482" actId="255"/>
          <ac:spMkLst>
            <pc:docMk/>
            <pc:sldMk cId="384556852" sldId="305"/>
            <ac:spMk id="3" creationId="{31EDADA3-6F15-EF18-C8BD-450806899914}"/>
          </ac:spMkLst>
        </pc:spChg>
        <pc:spChg chg="del">
          <ac:chgData name="shakir hussain" userId="c5fce31cfc7af37b" providerId="LiveId" clId="{E95206FA-88A4-42B3-9319-79D200DC4CDA}" dt="2022-09-24T13:37:15.267" v="2432" actId="21"/>
          <ac:spMkLst>
            <pc:docMk/>
            <pc:sldMk cId="384556852" sldId="305"/>
            <ac:spMk id="4" creationId="{EACFEEA8-4296-3232-7CBD-CBA4A2DB3175}"/>
          </ac:spMkLst>
        </pc:spChg>
        <pc:spChg chg="del">
          <ac:chgData name="shakir hussain" userId="c5fce31cfc7af37b" providerId="LiveId" clId="{E95206FA-88A4-42B3-9319-79D200DC4CDA}" dt="2022-09-24T13:37:20.266" v="2433" actId="21"/>
          <ac:spMkLst>
            <pc:docMk/>
            <pc:sldMk cId="384556852" sldId="305"/>
            <ac:spMk id="5" creationId="{7FDAEDD5-EB97-EA41-8231-95DE00886856}"/>
          </ac:spMkLst>
        </pc:spChg>
      </pc:sldChg>
      <pc:sldChg chg="addSp delSp modSp new del mod">
        <pc:chgData name="shakir hussain" userId="c5fce31cfc7af37b" providerId="LiveId" clId="{E95206FA-88A4-42B3-9319-79D200DC4CDA}" dt="2022-09-29T12:31:59.049" v="2726" actId="2696"/>
        <pc:sldMkLst>
          <pc:docMk/>
          <pc:sldMk cId="2897057079" sldId="306"/>
        </pc:sldMkLst>
        <pc:spChg chg="del">
          <ac:chgData name="shakir hussain" userId="c5fce31cfc7af37b" providerId="LiveId" clId="{E95206FA-88A4-42B3-9319-79D200DC4CDA}" dt="2022-09-24T13:34:10.502" v="2403" actId="21"/>
          <ac:spMkLst>
            <pc:docMk/>
            <pc:sldMk cId="2897057079" sldId="306"/>
            <ac:spMk id="2" creationId="{00092682-E0BC-52AC-B3D6-83F3FA13BB96}"/>
          </ac:spMkLst>
        </pc:spChg>
        <pc:spChg chg="del">
          <ac:chgData name="shakir hussain" userId="c5fce31cfc7af37b" providerId="LiveId" clId="{E95206FA-88A4-42B3-9319-79D200DC4CDA}" dt="2022-09-24T13:34:16.659" v="2406" actId="21"/>
          <ac:spMkLst>
            <pc:docMk/>
            <pc:sldMk cId="2897057079" sldId="306"/>
            <ac:spMk id="3" creationId="{67DA9C77-902F-F5B1-41C4-209E6C7664CC}"/>
          </ac:spMkLst>
        </pc:spChg>
        <pc:spChg chg="add del mod">
          <ac:chgData name="shakir hussain" userId="c5fce31cfc7af37b" providerId="LiveId" clId="{E95206FA-88A4-42B3-9319-79D200DC4CDA}" dt="2022-09-24T13:34:10.514" v="2405"/>
          <ac:spMkLst>
            <pc:docMk/>
            <pc:sldMk cId="2897057079" sldId="306"/>
            <ac:spMk id="5" creationId="{69721CBA-8523-D542-F117-D6271F851E79}"/>
          </ac:spMkLst>
        </pc:spChg>
        <pc:picChg chg="add mod">
          <ac:chgData name="shakir hussain" userId="c5fce31cfc7af37b" providerId="LiveId" clId="{E95206FA-88A4-42B3-9319-79D200DC4CDA}" dt="2022-09-24T13:33:09.249" v="2397" actId="14100"/>
          <ac:picMkLst>
            <pc:docMk/>
            <pc:sldMk cId="2897057079" sldId="306"/>
            <ac:picMk id="7" creationId="{17C5D8F8-D50F-FA5D-9FFD-512B4A423180}"/>
          </ac:picMkLst>
        </pc:picChg>
        <pc:picChg chg="add mod">
          <ac:chgData name="shakir hussain" userId="c5fce31cfc7af37b" providerId="LiveId" clId="{E95206FA-88A4-42B3-9319-79D200DC4CDA}" dt="2022-09-24T13:33:54.185" v="2402" actId="1076"/>
          <ac:picMkLst>
            <pc:docMk/>
            <pc:sldMk cId="2897057079" sldId="306"/>
            <ac:picMk id="9" creationId="{49B2D7D6-7954-9AD9-B7C9-ABC977F8AA0A}"/>
          </ac:picMkLst>
        </pc:picChg>
      </pc:sldChg>
      <pc:sldChg chg="addSp delSp modSp new mod">
        <pc:chgData name="shakir hussain" userId="c5fce31cfc7af37b" providerId="LiveId" clId="{E95206FA-88A4-42B3-9319-79D200DC4CDA}" dt="2022-09-29T15:17:50.182" v="2959" actId="12"/>
        <pc:sldMkLst>
          <pc:docMk/>
          <pc:sldMk cId="3349565731" sldId="307"/>
        </pc:sldMkLst>
        <pc:spChg chg="del">
          <ac:chgData name="shakir hussain" userId="c5fce31cfc7af37b" providerId="LiveId" clId="{E95206FA-88A4-42B3-9319-79D200DC4CDA}" dt="2022-09-24T13:36:47.804" v="2428" actId="21"/>
          <ac:spMkLst>
            <pc:docMk/>
            <pc:sldMk cId="3349565731" sldId="307"/>
            <ac:spMk id="2" creationId="{047ED721-E026-DAF1-2210-2298F61E73E4}"/>
          </ac:spMkLst>
        </pc:spChg>
        <pc:spChg chg="add mod">
          <ac:chgData name="shakir hussain" userId="c5fce31cfc7af37b" providerId="LiveId" clId="{E95206FA-88A4-42B3-9319-79D200DC4CDA}" dt="2022-09-29T15:17:50.182" v="2959" actId="12"/>
          <ac:spMkLst>
            <pc:docMk/>
            <pc:sldMk cId="3349565731" sldId="307"/>
            <ac:spMk id="2" creationId="{950BEE68-8960-E67A-6B3E-576EA647D1D7}"/>
          </ac:spMkLst>
        </pc:spChg>
        <pc:spChg chg="del">
          <ac:chgData name="shakir hussain" userId="c5fce31cfc7af37b" providerId="LiveId" clId="{E95206FA-88A4-42B3-9319-79D200DC4CDA}" dt="2022-09-24T13:36:52.962" v="2429" actId="21"/>
          <ac:spMkLst>
            <pc:docMk/>
            <pc:sldMk cId="3349565731" sldId="307"/>
            <ac:spMk id="3" creationId="{14182B0F-7FE2-D07A-AF3C-EB791B361A70}"/>
          </ac:spMkLst>
        </pc:spChg>
        <pc:spChg chg="add del mod">
          <ac:chgData name="shakir hussain" userId="c5fce31cfc7af37b" providerId="LiveId" clId="{E95206FA-88A4-42B3-9319-79D200DC4CDA}" dt="2022-09-24T13:35:12.372" v="2414"/>
          <ac:spMkLst>
            <pc:docMk/>
            <pc:sldMk cId="3349565731" sldId="307"/>
            <ac:spMk id="5" creationId="{36DE7676-C455-0FF9-CEC0-3703606AADAE}"/>
          </ac:spMkLst>
        </pc:spChg>
        <pc:picChg chg="add mod">
          <ac:chgData name="shakir hussain" userId="c5fce31cfc7af37b" providerId="LiveId" clId="{E95206FA-88A4-42B3-9319-79D200DC4CDA}" dt="2022-09-29T15:17:11.461" v="2954" actId="14100"/>
          <ac:picMkLst>
            <pc:docMk/>
            <pc:sldMk cId="3349565731" sldId="307"/>
            <ac:picMk id="7" creationId="{978CC3AD-2744-38CF-A30B-2CD15F3294A5}"/>
          </ac:picMkLst>
        </pc:picChg>
      </pc:sldChg>
      <pc:sldChg chg="addSp delSp modSp new mod">
        <pc:chgData name="shakir hussain" userId="c5fce31cfc7af37b" providerId="LiveId" clId="{E95206FA-88A4-42B3-9319-79D200DC4CDA}" dt="2022-09-29T16:49:05.590" v="2980" actId="1076"/>
        <pc:sldMkLst>
          <pc:docMk/>
          <pc:sldMk cId="3780940411" sldId="308"/>
        </pc:sldMkLst>
        <pc:spChg chg="add mod">
          <ac:chgData name="shakir hussain" userId="c5fce31cfc7af37b" providerId="LiveId" clId="{E95206FA-88A4-42B3-9319-79D200DC4CDA}" dt="2022-09-29T12:32:55.649" v="2735" actId="12"/>
          <ac:spMkLst>
            <pc:docMk/>
            <pc:sldMk cId="3780940411" sldId="308"/>
            <ac:spMk id="2" creationId="{2741B37E-AFF1-EED2-09AC-311D9D9BFF79}"/>
          </ac:spMkLst>
        </pc:spChg>
        <pc:spChg chg="del">
          <ac:chgData name="shakir hussain" userId="c5fce31cfc7af37b" providerId="LiveId" clId="{E95206FA-88A4-42B3-9319-79D200DC4CDA}" dt="2022-09-24T13:36:35.956" v="2426" actId="21"/>
          <ac:spMkLst>
            <pc:docMk/>
            <pc:sldMk cId="3780940411" sldId="308"/>
            <ac:spMk id="2" creationId="{84E7A432-BC33-FE4C-B6F1-FFF0B47A3355}"/>
          </ac:spMkLst>
        </pc:spChg>
        <pc:spChg chg="del">
          <ac:chgData name="shakir hussain" userId="c5fce31cfc7af37b" providerId="LiveId" clId="{E95206FA-88A4-42B3-9319-79D200DC4CDA}" dt="2022-09-24T13:36:40.762" v="2427" actId="21"/>
          <ac:spMkLst>
            <pc:docMk/>
            <pc:sldMk cId="3780940411" sldId="308"/>
            <ac:spMk id="3" creationId="{843CDDEF-9C56-062F-A8BA-6FD306C162BB}"/>
          </ac:spMkLst>
        </pc:spChg>
        <pc:spChg chg="add del mod">
          <ac:chgData name="shakir hussain" userId="c5fce31cfc7af37b" providerId="LiveId" clId="{E95206FA-88A4-42B3-9319-79D200DC4CDA}" dt="2022-09-24T13:36:08.937" v="2423"/>
          <ac:spMkLst>
            <pc:docMk/>
            <pc:sldMk cId="3780940411" sldId="308"/>
            <ac:spMk id="5" creationId="{4773BEC0-D70A-3DD3-8FC1-CD471568E6B3}"/>
          </ac:spMkLst>
        </pc:spChg>
        <pc:picChg chg="add del mod">
          <ac:chgData name="shakir hussain" userId="c5fce31cfc7af37b" providerId="LiveId" clId="{E95206FA-88A4-42B3-9319-79D200DC4CDA}" dt="2022-09-29T16:48:41.332" v="2975" actId="21"/>
          <ac:picMkLst>
            <pc:docMk/>
            <pc:sldMk cId="3780940411" sldId="308"/>
            <ac:picMk id="3" creationId="{AE83E1DF-D386-F78F-A347-F9B21613C49F}"/>
          </ac:picMkLst>
        </pc:picChg>
        <pc:picChg chg="add mod">
          <ac:chgData name="shakir hussain" userId="c5fce31cfc7af37b" providerId="LiveId" clId="{E95206FA-88A4-42B3-9319-79D200DC4CDA}" dt="2022-09-29T16:49:05.590" v="2980" actId="1076"/>
          <ac:picMkLst>
            <pc:docMk/>
            <pc:sldMk cId="3780940411" sldId="308"/>
            <ac:picMk id="6" creationId="{2A0D1547-76E6-B03C-4E53-0F5957458494}"/>
          </ac:picMkLst>
        </pc:picChg>
        <pc:picChg chg="add del mod">
          <ac:chgData name="shakir hussain" userId="c5fce31cfc7af37b" providerId="LiveId" clId="{E95206FA-88A4-42B3-9319-79D200DC4CDA}" dt="2022-09-29T16:48:32.755" v="2973" actId="21"/>
          <ac:picMkLst>
            <pc:docMk/>
            <pc:sldMk cId="3780940411" sldId="308"/>
            <ac:picMk id="7" creationId="{DF10F3F3-9BEF-2B3E-EF9F-CB6165F54284}"/>
          </ac:picMkLst>
        </pc:picChg>
      </pc:sldChg>
      <pc:sldChg chg="addSp delSp modSp new mod">
        <pc:chgData name="shakir hussain" userId="c5fce31cfc7af37b" providerId="LiveId" clId="{E95206FA-88A4-42B3-9319-79D200DC4CDA}" dt="2022-09-29T15:18:13.798" v="2962" actId="21"/>
        <pc:sldMkLst>
          <pc:docMk/>
          <pc:sldMk cId="339166258" sldId="309"/>
        </pc:sldMkLst>
        <pc:spChg chg="del">
          <ac:chgData name="shakir hussain" userId="c5fce31cfc7af37b" providerId="LiveId" clId="{E95206FA-88A4-42B3-9319-79D200DC4CDA}" dt="2022-09-29T15:18:09.384" v="2961" actId="21"/>
          <ac:spMkLst>
            <pc:docMk/>
            <pc:sldMk cId="339166258" sldId="309"/>
            <ac:spMk id="2" creationId="{17E6F3A8-CA82-C3D3-345E-DADB572BD67D}"/>
          </ac:spMkLst>
        </pc:spChg>
        <pc:spChg chg="del">
          <ac:chgData name="shakir hussain" userId="c5fce31cfc7af37b" providerId="LiveId" clId="{E95206FA-88A4-42B3-9319-79D200DC4CDA}" dt="2022-09-29T15:18:13.798" v="2962" actId="21"/>
          <ac:spMkLst>
            <pc:docMk/>
            <pc:sldMk cId="339166258" sldId="309"/>
            <ac:spMk id="3" creationId="{37F3CD8C-DEB0-2CE8-AF16-863F141404BF}"/>
          </ac:spMkLst>
        </pc:spChg>
        <pc:spChg chg="add mod">
          <ac:chgData name="shakir hussain" userId="c5fce31cfc7af37b" providerId="LiveId" clId="{E95206FA-88A4-42B3-9319-79D200DC4CDA}" dt="2022-09-29T12:14:16.687" v="2573" actId="12"/>
          <ac:spMkLst>
            <pc:docMk/>
            <pc:sldMk cId="339166258" sldId="309"/>
            <ac:spMk id="5" creationId="{C1FCA6C7-2FD8-01B7-D618-B30F30E6FF26}"/>
          </ac:spMkLst>
        </pc:spChg>
        <pc:picChg chg="add">
          <ac:chgData name="shakir hussain" userId="c5fce31cfc7af37b" providerId="LiveId" clId="{E95206FA-88A4-42B3-9319-79D200DC4CDA}" dt="2022-09-29T12:14:02.443" v="2572" actId="22"/>
          <ac:picMkLst>
            <pc:docMk/>
            <pc:sldMk cId="339166258" sldId="309"/>
            <ac:picMk id="7" creationId="{3831AD97-D7D8-3238-7296-0F71DDA800D2}"/>
          </ac:picMkLst>
        </pc:picChg>
      </pc:sldChg>
      <pc:sldChg chg="addSp delSp modSp new mod">
        <pc:chgData name="shakir hussain" userId="c5fce31cfc7af37b" providerId="LiveId" clId="{E95206FA-88A4-42B3-9319-79D200DC4CDA}" dt="2022-09-29T15:18:25.120" v="2964" actId="21"/>
        <pc:sldMkLst>
          <pc:docMk/>
          <pc:sldMk cId="3959183372" sldId="310"/>
        </pc:sldMkLst>
        <pc:spChg chg="del">
          <ac:chgData name="shakir hussain" userId="c5fce31cfc7af37b" providerId="LiveId" clId="{E95206FA-88A4-42B3-9319-79D200DC4CDA}" dt="2022-09-29T15:18:19.575" v="2963" actId="21"/>
          <ac:spMkLst>
            <pc:docMk/>
            <pc:sldMk cId="3959183372" sldId="310"/>
            <ac:spMk id="2" creationId="{E058C664-D4F3-F46D-FB52-A103DFDB332F}"/>
          </ac:spMkLst>
        </pc:spChg>
        <pc:spChg chg="del">
          <ac:chgData name="shakir hussain" userId="c5fce31cfc7af37b" providerId="LiveId" clId="{E95206FA-88A4-42B3-9319-79D200DC4CDA}" dt="2022-09-29T15:18:25.120" v="2964" actId="21"/>
          <ac:spMkLst>
            <pc:docMk/>
            <pc:sldMk cId="3959183372" sldId="310"/>
            <ac:spMk id="3" creationId="{04DD7D82-4F9A-CD87-71AE-E50219A4F804}"/>
          </ac:spMkLst>
        </pc:spChg>
        <pc:spChg chg="add del mod">
          <ac:chgData name="shakir hussain" userId="c5fce31cfc7af37b" providerId="LiveId" clId="{E95206FA-88A4-42B3-9319-79D200DC4CDA}" dt="2022-09-29T12:14:39.930" v="2577"/>
          <ac:spMkLst>
            <pc:docMk/>
            <pc:sldMk cId="3959183372" sldId="310"/>
            <ac:spMk id="5" creationId="{126A5A63-1D13-6B9E-3C06-8D27F6340DD3}"/>
          </ac:spMkLst>
        </pc:spChg>
        <pc:spChg chg="add mod">
          <ac:chgData name="shakir hussain" userId="c5fce31cfc7af37b" providerId="LiveId" clId="{E95206FA-88A4-42B3-9319-79D200DC4CDA}" dt="2022-09-29T12:15:36.352" v="2606" actId="20577"/>
          <ac:spMkLst>
            <pc:docMk/>
            <pc:sldMk cId="3959183372" sldId="310"/>
            <ac:spMk id="6" creationId="{4D1D00FA-1089-ABCB-3771-8B4BE8C8FBF5}"/>
          </ac:spMkLst>
        </pc:spChg>
        <pc:picChg chg="add mod">
          <ac:chgData name="shakir hussain" userId="c5fce31cfc7af37b" providerId="LiveId" clId="{E95206FA-88A4-42B3-9319-79D200DC4CDA}" dt="2022-09-29T12:16:31.012" v="2613" actId="1076"/>
          <ac:picMkLst>
            <pc:docMk/>
            <pc:sldMk cId="3959183372" sldId="310"/>
            <ac:picMk id="8" creationId="{0CE7C76D-F233-A0B5-1042-7A08A2C3983F}"/>
          </ac:picMkLst>
        </pc:picChg>
      </pc:sldChg>
      <pc:sldChg chg="addSp delSp modSp new mod">
        <pc:chgData name="shakir hussain" userId="c5fce31cfc7af37b" providerId="LiveId" clId="{E95206FA-88A4-42B3-9319-79D200DC4CDA}" dt="2022-09-29T15:18:36.597" v="2966" actId="21"/>
        <pc:sldMkLst>
          <pc:docMk/>
          <pc:sldMk cId="3787853241" sldId="311"/>
        </pc:sldMkLst>
        <pc:spChg chg="del">
          <ac:chgData name="shakir hussain" userId="c5fce31cfc7af37b" providerId="LiveId" clId="{E95206FA-88A4-42B3-9319-79D200DC4CDA}" dt="2022-09-29T15:18:32.102" v="2965" actId="21"/>
          <ac:spMkLst>
            <pc:docMk/>
            <pc:sldMk cId="3787853241" sldId="311"/>
            <ac:spMk id="2" creationId="{AA955BC9-67CF-45E1-4993-9326E33EFB80}"/>
          </ac:spMkLst>
        </pc:spChg>
        <pc:spChg chg="del">
          <ac:chgData name="shakir hussain" userId="c5fce31cfc7af37b" providerId="LiveId" clId="{E95206FA-88A4-42B3-9319-79D200DC4CDA}" dt="2022-09-29T15:18:36.597" v="2966" actId="21"/>
          <ac:spMkLst>
            <pc:docMk/>
            <pc:sldMk cId="3787853241" sldId="311"/>
            <ac:spMk id="3" creationId="{474B13F7-E7EA-68DB-459E-84C1ED75988B}"/>
          </ac:spMkLst>
        </pc:spChg>
        <pc:spChg chg="add mod">
          <ac:chgData name="shakir hussain" userId="c5fce31cfc7af37b" providerId="LiveId" clId="{E95206FA-88A4-42B3-9319-79D200DC4CDA}" dt="2022-09-29T12:17:49.032" v="2633" actId="20577"/>
          <ac:spMkLst>
            <pc:docMk/>
            <pc:sldMk cId="3787853241" sldId="311"/>
            <ac:spMk id="5" creationId="{CC89D815-6126-DC38-2F84-0C437CB86A5F}"/>
          </ac:spMkLst>
        </pc:spChg>
        <pc:picChg chg="add mod">
          <ac:chgData name="shakir hussain" userId="c5fce31cfc7af37b" providerId="LiveId" clId="{E95206FA-88A4-42B3-9319-79D200DC4CDA}" dt="2022-09-29T12:18:18.412" v="2636" actId="1076"/>
          <ac:picMkLst>
            <pc:docMk/>
            <pc:sldMk cId="3787853241" sldId="311"/>
            <ac:picMk id="7" creationId="{52E65052-B41A-AE74-95C9-F4D0C2BFBD92}"/>
          </ac:picMkLst>
        </pc:picChg>
        <pc:picChg chg="add mod">
          <ac:chgData name="shakir hussain" userId="c5fce31cfc7af37b" providerId="LiveId" clId="{E95206FA-88A4-42B3-9319-79D200DC4CDA}" dt="2022-09-29T12:19:09.664" v="2641" actId="14100"/>
          <ac:picMkLst>
            <pc:docMk/>
            <pc:sldMk cId="3787853241" sldId="311"/>
            <ac:picMk id="9" creationId="{111FADBC-267C-3844-FE06-4303F38CD022}"/>
          </ac:picMkLst>
        </pc:picChg>
      </pc:sldChg>
      <pc:sldChg chg="addSp delSp modSp new mod">
        <pc:chgData name="shakir hussain" userId="c5fce31cfc7af37b" providerId="LiveId" clId="{E95206FA-88A4-42B3-9319-79D200DC4CDA}" dt="2022-09-29T15:18:49.531" v="2968" actId="21"/>
        <pc:sldMkLst>
          <pc:docMk/>
          <pc:sldMk cId="3476236212" sldId="312"/>
        </pc:sldMkLst>
        <pc:spChg chg="del">
          <ac:chgData name="shakir hussain" userId="c5fce31cfc7af37b" providerId="LiveId" clId="{E95206FA-88A4-42B3-9319-79D200DC4CDA}" dt="2022-09-29T15:18:44.774" v="2967" actId="21"/>
          <ac:spMkLst>
            <pc:docMk/>
            <pc:sldMk cId="3476236212" sldId="312"/>
            <ac:spMk id="2" creationId="{EBC26AA1-2FF6-0F6C-B44A-6984B568340F}"/>
          </ac:spMkLst>
        </pc:spChg>
        <pc:spChg chg="del">
          <ac:chgData name="shakir hussain" userId="c5fce31cfc7af37b" providerId="LiveId" clId="{E95206FA-88A4-42B3-9319-79D200DC4CDA}" dt="2022-09-29T15:18:49.531" v="2968" actId="21"/>
          <ac:spMkLst>
            <pc:docMk/>
            <pc:sldMk cId="3476236212" sldId="312"/>
            <ac:spMk id="3" creationId="{080F7FDE-52A0-9BAA-B3C9-4FB0898818A1}"/>
          </ac:spMkLst>
        </pc:spChg>
        <pc:spChg chg="add mod">
          <ac:chgData name="shakir hussain" userId="c5fce31cfc7af37b" providerId="LiveId" clId="{E95206FA-88A4-42B3-9319-79D200DC4CDA}" dt="2022-09-29T12:26:13.093" v="2688" actId="12"/>
          <ac:spMkLst>
            <pc:docMk/>
            <pc:sldMk cId="3476236212" sldId="312"/>
            <ac:spMk id="5" creationId="{917A3857-055A-8824-8009-83CC8D8AC557}"/>
          </ac:spMkLst>
        </pc:spChg>
        <pc:picChg chg="add mod">
          <ac:chgData name="shakir hussain" userId="c5fce31cfc7af37b" providerId="LiveId" clId="{E95206FA-88A4-42B3-9319-79D200DC4CDA}" dt="2022-09-29T12:21:44.654" v="2664" actId="1076"/>
          <ac:picMkLst>
            <pc:docMk/>
            <pc:sldMk cId="3476236212" sldId="312"/>
            <ac:picMk id="7" creationId="{AD680197-BCB0-A32E-4E88-F50F92D2CC4A}"/>
          </ac:picMkLst>
        </pc:picChg>
      </pc:sldChg>
      <pc:sldChg chg="addSp delSp modSp new mod">
        <pc:chgData name="shakir hussain" userId="c5fce31cfc7af37b" providerId="LiveId" clId="{E95206FA-88A4-42B3-9319-79D200DC4CDA}" dt="2022-09-29T15:19:01.107" v="2970" actId="21"/>
        <pc:sldMkLst>
          <pc:docMk/>
          <pc:sldMk cId="1080874227" sldId="313"/>
        </pc:sldMkLst>
        <pc:spChg chg="del">
          <ac:chgData name="shakir hussain" userId="c5fce31cfc7af37b" providerId="LiveId" clId="{E95206FA-88A4-42B3-9319-79D200DC4CDA}" dt="2022-09-29T15:18:55.064" v="2969" actId="21"/>
          <ac:spMkLst>
            <pc:docMk/>
            <pc:sldMk cId="1080874227" sldId="313"/>
            <ac:spMk id="2" creationId="{4C01CEF2-C44E-6FEC-3807-12D772006C94}"/>
          </ac:spMkLst>
        </pc:spChg>
        <pc:spChg chg="del">
          <ac:chgData name="shakir hussain" userId="c5fce31cfc7af37b" providerId="LiveId" clId="{E95206FA-88A4-42B3-9319-79D200DC4CDA}" dt="2022-09-29T15:19:01.107" v="2970" actId="21"/>
          <ac:spMkLst>
            <pc:docMk/>
            <pc:sldMk cId="1080874227" sldId="313"/>
            <ac:spMk id="3" creationId="{2D4CF08B-DCD6-0FAF-44FD-849C26D20385}"/>
          </ac:spMkLst>
        </pc:spChg>
        <pc:spChg chg="add mod">
          <ac:chgData name="shakir hussain" userId="c5fce31cfc7af37b" providerId="LiveId" clId="{E95206FA-88A4-42B3-9319-79D200DC4CDA}" dt="2022-09-29T12:26:22.038" v="2689" actId="12"/>
          <ac:spMkLst>
            <pc:docMk/>
            <pc:sldMk cId="1080874227" sldId="313"/>
            <ac:spMk id="5" creationId="{1F3531DC-8998-F211-235B-AC0DAB476A28}"/>
          </ac:spMkLst>
        </pc:spChg>
        <pc:picChg chg="add mod">
          <ac:chgData name="shakir hussain" userId="c5fce31cfc7af37b" providerId="LiveId" clId="{E95206FA-88A4-42B3-9319-79D200DC4CDA}" dt="2022-09-29T12:26:24.302" v="2690" actId="1036"/>
          <ac:picMkLst>
            <pc:docMk/>
            <pc:sldMk cId="1080874227" sldId="313"/>
            <ac:picMk id="7" creationId="{8330972F-5CD6-9136-33CA-D6AA5D4E981F}"/>
          </ac:picMkLst>
        </pc:picChg>
        <pc:picChg chg="add mod">
          <ac:chgData name="shakir hussain" userId="c5fce31cfc7af37b" providerId="LiveId" clId="{E95206FA-88A4-42B3-9319-79D200DC4CDA}" dt="2022-09-29T12:23:48.813" v="2676" actId="1076"/>
          <ac:picMkLst>
            <pc:docMk/>
            <pc:sldMk cId="1080874227" sldId="313"/>
            <ac:picMk id="9" creationId="{54772B42-FADA-8707-FA4A-3B791CC615E4}"/>
          </ac:picMkLst>
        </pc:picChg>
      </pc:sldChg>
      <pc:sldChg chg="addSp delSp modSp new mod">
        <pc:chgData name="shakir hussain" userId="c5fce31cfc7af37b" providerId="LiveId" clId="{E95206FA-88A4-42B3-9319-79D200DC4CDA}" dt="2022-09-29T15:19:14.613" v="2972" actId="21"/>
        <pc:sldMkLst>
          <pc:docMk/>
          <pc:sldMk cId="2774347065" sldId="314"/>
        </pc:sldMkLst>
        <pc:spChg chg="del">
          <ac:chgData name="shakir hussain" userId="c5fce31cfc7af37b" providerId="LiveId" clId="{E95206FA-88A4-42B3-9319-79D200DC4CDA}" dt="2022-09-29T15:19:09.086" v="2971" actId="21"/>
          <ac:spMkLst>
            <pc:docMk/>
            <pc:sldMk cId="2774347065" sldId="314"/>
            <ac:spMk id="2" creationId="{F3A4A9F0-209E-DBFB-8DC8-2D789FB1660F}"/>
          </ac:spMkLst>
        </pc:spChg>
        <pc:spChg chg="del">
          <ac:chgData name="shakir hussain" userId="c5fce31cfc7af37b" providerId="LiveId" clId="{E95206FA-88A4-42B3-9319-79D200DC4CDA}" dt="2022-09-29T15:19:14.613" v="2972" actId="21"/>
          <ac:spMkLst>
            <pc:docMk/>
            <pc:sldMk cId="2774347065" sldId="314"/>
            <ac:spMk id="3" creationId="{484B32CA-9B8E-1F2F-FE8A-4EB225CF96ED}"/>
          </ac:spMkLst>
        </pc:spChg>
        <pc:spChg chg="add mod">
          <ac:chgData name="shakir hussain" userId="c5fce31cfc7af37b" providerId="LiveId" clId="{E95206FA-88A4-42B3-9319-79D200DC4CDA}" dt="2022-09-29T12:26:34.964" v="2691" actId="12"/>
          <ac:spMkLst>
            <pc:docMk/>
            <pc:sldMk cId="2774347065" sldId="314"/>
            <ac:spMk id="5" creationId="{03F06F50-9B70-3737-AAEC-BEF013436FCA}"/>
          </ac:spMkLst>
        </pc:spChg>
        <pc:picChg chg="add mod">
          <ac:chgData name="shakir hussain" userId="c5fce31cfc7af37b" providerId="LiveId" clId="{E95206FA-88A4-42B3-9319-79D200DC4CDA}" dt="2022-09-29T12:25:26.709" v="2685" actId="1076"/>
          <ac:picMkLst>
            <pc:docMk/>
            <pc:sldMk cId="2774347065" sldId="314"/>
            <ac:picMk id="7" creationId="{0BDA26BD-EB12-623F-29AD-A4FAA695C5AC}"/>
          </ac:picMkLst>
        </pc:picChg>
        <pc:picChg chg="add mod">
          <ac:chgData name="shakir hussain" userId="c5fce31cfc7af37b" providerId="LiveId" clId="{E95206FA-88A4-42B3-9319-79D200DC4CDA}" dt="2022-09-29T12:25:49.532" v="2687" actId="1076"/>
          <ac:picMkLst>
            <pc:docMk/>
            <pc:sldMk cId="2774347065" sldId="314"/>
            <ac:picMk id="9" creationId="{B63C155C-BFBA-00D5-E068-53338A776F9C}"/>
          </ac:picMkLst>
        </pc:picChg>
      </pc:sldChg>
      <pc:sldChg chg="addSp modSp new del mod">
        <pc:chgData name="shakir hussain" userId="c5fce31cfc7af37b" providerId="LiveId" clId="{E95206FA-88A4-42B3-9319-79D200DC4CDA}" dt="2022-09-29T15:17:54.448" v="2960" actId="2696"/>
        <pc:sldMkLst>
          <pc:docMk/>
          <pc:sldMk cId="3002403120" sldId="315"/>
        </pc:sldMkLst>
        <pc:spChg chg="add mod">
          <ac:chgData name="shakir hussain" userId="c5fce31cfc7af37b" providerId="LiveId" clId="{E95206FA-88A4-42B3-9319-79D200DC4CDA}" dt="2022-09-29T12:29:22.333" v="2700" actId="20577"/>
          <ac:spMkLst>
            <pc:docMk/>
            <pc:sldMk cId="3002403120" sldId="315"/>
            <ac:spMk id="5" creationId="{E576E18A-7D92-545C-736D-B26A8C858D51}"/>
          </ac:spMkLst>
        </pc:spChg>
        <pc:picChg chg="add mod">
          <ac:chgData name="shakir hussain" userId="c5fce31cfc7af37b" providerId="LiveId" clId="{E95206FA-88A4-42B3-9319-79D200DC4CDA}" dt="2022-09-29T12:29:54.558" v="2704" actId="1076"/>
          <ac:picMkLst>
            <pc:docMk/>
            <pc:sldMk cId="3002403120" sldId="315"/>
            <ac:picMk id="7" creationId="{F21BAEBB-B6D2-3072-4132-AA63CB1215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2563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r>
              <a:rPr lang="en-US"/>
              <a:t>6/27/2022</a:t>
            </a:r>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r>
              <a:rPr lang="en-US"/>
              <a:t>Attendance Management System using Face recognition</a:t>
            </a:r>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a:ea typeface="Times New Roman"/>
                <a:cs typeface="Times New Roman"/>
                <a:sym typeface="Times New Roman"/>
              </a:defRPr>
            </a:lvl1pPr>
            <a:lvl2pPr marL="0" marR="0" lvl="1" indent="0" algn="r" rtl="0">
              <a:spcBef>
                <a:spcPts val="0"/>
              </a:spcBef>
              <a:buNone/>
              <a:defRPr sz="1200" b="0" i="0" u="none" strike="noStrike" cap="none">
                <a:solidFill>
                  <a:srgbClr val="888888"/>
                </a:solidFill>
                <a:latin typeface="Times New Roman"/>
                <a:ea typeface="Times New Roman"/>
                <a:cs typeface="Times New Roman"/>
                <a:sym typeface="Times New Roman"/>
              </a:defRPr>
            </a:lvl2pPr>
            <a:lvl3pPr marL="0" marR="0" lvl="2" indent="0" algn="r" rtl="0">
              <a:spcBef>
                <a:spcPts val="0"/>
              </a:spcBef>
              <a:buNone/>
              <a:defRPr sz="1200" b="0" i="0" u="none" strike="noStrike" cap="none">
                <a:solidFill>
                  <a:srgbClr val="888888"/>
                </a:solidFill>
                <a:latin typeface="Times New Roman"/>
                <a:ea typeface="Times New Roman"/>
                <a:cs typeface="Times New Roman"/>
                <a:sym typeface="Times New Roman"/>
              </a:defRPr>
            </a:lvl3pPr>
            <a:lvl4pPr marL="0" marR="0" lvl="3" indent="0" algn="r" rtl="0">
              <a:spcBef>
                <a:spcPts val="0"/>
              </a:spcBef>
              <a:buNone/>
              <a:defRPr sz="1200" b="0" i="0" u="none" strike="noStrike" cap="none">
                <a:solidFill>
                  <a:srgbClr val="888888"/>
                </a:solidFill>
                <a:latin typeface="Times New Roman"/>
                <a:ea typeface="Times New Roman"/>
                <a:cs typeface="Times New Roman"/>
                <a:sym typeface="Times New Roman"/>
              </a:defRPr>
            </a:lvl4pPr>
            <a:lvl5pPr marL="0" marR="0" lvl="4" indent="0" algn="r" rtl="0">
              <a:spcBef>
                <a:spcPts val="0"/>
              </a:spcBef>
              <a:buNone/>
              <a:defRPr sz="1200" b="0" i="0" u="none" strike="noStrike" cap="none">
                <a:solidFill>
                  <a:srgbClr val="888888"/>
                </a:solidFill>
                <a:latin typeface="Times New Roman"/>
                <a:ea typeface="Times New Roman"/>
                <a:cs typeface="Times New Roman"/>
                <a:sym typeface="Times New Roman"/>
              </a:defRPr>
            </a:lvl5pPr>
            <a:lvl6pPr marL="0" marR="0" lvl="5" indent="0" algn="r" rtl="0">
              <a:spcBef>
                <a:spcPts val="0"/>
              </a:spcBef>
              <a:buNone/>
              <a:defRPr sz="1200" b="0" i="0" u="none" strike="noStrike" cap="none">
                <a:solidFill>
                  <a:srgbClr val="888888"/>
                </a:solidFill>
                <a:latin typeface="Times New Roman"/>
                <a:ea typeface="Times New Roman"/>
                <a:cs typeface="Times New Roman"/>
                <a:sym typeface="Times New Roman"/>
              </a:defRPr>
            </a:lvl6pPr>
            <a:lvl7pPr marL="0" marR="0" lvl="6" indent="0" algn="r" rtl="0">
              <a:spcBef>
                <a:spcPts val="0"/>
              </a:spcBef>
              <a:buNone/>
              <a:defRPr sz="1200" b="0" i="0" u="none" strike="noStrike" cap="none">
                <a:solidFill>
                  <a:srgbClr val="888888"/>
                </a:solidFill>
                <a:latin typeface="Times New Roman"/>
                <a:ea typeface="Times New Roman"/>
                <a:cs typeface="Times New Roman"/>
                <a:sym typeface="Times New Roman"/>
              </a:defRPr>
            </a:lvl7pPr>
            <a:lvl8pPr marL="0" marR="0" lvl="7" indent="0" algn="r" rtl="0">
              <a:spcBef>
                <a:spcPts val="0"/>
              </a:spcBef>
              <a:buNone/>
              <a:defRPr sz="1200" b="0" i="0" u="none" strike="noStrike" cap="none">
                <a:solidFill>
                  <a:srgbClr val="888888"/>
                </a:solidFill>
                <a:latin typeface="Times New Roman"/>
                <a:ea typeface="Times New Roman"/>
                <a:cs typeface="Times New Roman"/>
                <a:sym typeface="Times New Roman"/>
              </a:defRPr>
            </a:lvl8pPr>
            <a:lvl9pPr marL="0" marR="0" lvl="8" indent="0" algn="r" rtl="0">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sell.amazon.in/?ref_=sdin_h_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mazon.in/gp/help/customer/display.html?nodeId=GJK6YT2NCPCAV7DC" TargetMode="External"/><Relationship Id="rId2" Type="http://schemas.openxmlformats.org/officeDocument/2006/relationships/hyperlink" Target="https://www.quora.com/search?q=what%20is%20the%20dilevery%20model%20for%20online%20apps" TargetMode="External"/><Relationship Id="rId1" Type="http://schemas.openxmlformats.org/officeDocument/2006/relationships/slideLayout" Target="../slideLayouts/slideLayout2.xml"/><Relationship Id="rId5" Type="http://schemas.openxmlformats.org/officeDocument/2006/relationships/hyperlink" Target="https://www.kaggle.com/datasets/pranalibose/amazon-seller-order-status-prediction" TargetMode="External"/><Relationship Id="rId4" Type="http://schemas.openxmlformats.org/officeDocument/2006/relationships/hyperlink" Target="https://www.kaggle.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pranalibose/amazon-seller-order-status-predi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1023902" y="0"/>
            <a:ext cx="10529739" cy="2033302"/>
          </a:xfrm>
          <a:prstGeom prst="rect">
            <a:avLst/>
          </a:prstGeom>
          <a:noFill/>
          <a:ln>
            <a:noFill/>
          </a:ln>
        </p:spPr>
        <p:txBody>
          <a:bodyPr spcFirstLastPara="1" wrap="square" lIns="91425" tIns="45700" rIns="91425" bIns="45700" anchor="b" anchorCtr="0">
            <a:noAutofit/>
          </a:bodyPr>
          <a:lstStyle/>
          <a:p>
            <a:pPr lvl="0" algn="ctr">
              <a:lnSpc>
                <a:spcPct val="90000"/>
              </a:lnSpc>
              <a:buClr>
                <a:schemeClr val="dk1"/>
              </a:buClr>
              <a:buSzPts val="3200"/>
            </a:pPr>
            <a:r>
              <a:rPr lang="en-US" sz="2800" b="1" dirty="0">
                <a:solidFill>
                  <a:schemeClr val="dk1"/>
                </a:solidFill>
                <a:latin typeface="+mj-lt"/>
                <a:ea typeface="Teko"/>
                <a:cs typeface="Teko"/>
                <a:sym typeface="Teko"/>
              </a:rPr>
              <a:t>Amazon Seller : Order Status Predication</a:t>
            </a:r>
            <a:endParaRPr lang="en-US" sz="2800" b="1" dirty="0">
              <a:latin typeface="+mj-lt"/>
            </a:endParaRPr>
          </a:p>
          <a:p>
            <a:pPr lvl="0" algn="ctr">
              <a:lnSpc>
                <a:spcPct val="90000"/>
              </a:lnSpc>
              <a:buClr>
                <a:schemeClr val="dk1"/>
              </a:buClr>
              <a:buSzPts val="3200"/>
            </a:pPr>
            <a:endParaRPr lang="en-US" sz="24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lang="en-US" sz="2400" dirty="0">
              <a:solidFill>
                <a:schemeClr val="dk1"/>
              </a:solidFill>
            </a:endParaRPr>
          </a:p>
        </p:txBody>
      </p:sp>
      <p:sp>
        <p:nvSpPr>
          <p:cNvPr id="89" name="Google Shape;89;p13"/>
          <p:cNvSpPr txBox="1"/>
          <p:nvPr/>
        </p:nvSpPr>
        <p:spPr>
          <a:xfrm>
            <a:off x="147471" y="3974687"/>
            <a:ext cx="3322800" cy="172819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endParaRPr lang="en-IN"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Arial"/>
              <a:buNone/>
            </a:pPr>
            <a:endParaRPr lang="en-IN" sz="18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Presenter</a:t>
            </a:r>
          </a:p>
          <a:p>
            <a:pPr marL="0" marR="0" lvl="0" indent="0" algn="ctr" rtl="0">
              <a:lnSpc>
                <a:spcPct val="90000"/>
              </a:lnSpc>
              <a:spcBef>
                <a:spcPts val="0"/>
              </a:spcBef>
              <a:spcAft>
                <a:spcPts val="0"/>
              </a:spcAft>
              <a:buClr>
                <a:schemeClr val="dk1"/>
              </a:buClr>
              <a:buSzPts val="1800"/>
              <a:buFont typeface="Arial"/>
              <a:buNone/>
            </a:pPr>
            <a:endParaRPr dirty="0"/>
          </a:p>
          <a:p>
            <a:pPr lvl="0" algn="ctr">
              <a:lnSpc>
                <a:spcPct val="90000"/>
              </a:lnSpc>
              <a:spcBef>
                <a:spcPts val="1000"/>
              </a:spcBef>
              <a:buClr>
                <a:schemeClr val="dk1"/>
              </a:buClr>
              <a:buSzPts val="1800"/>
            </a:pPr>
            <a:r>
              <a:rPr lang="en-US" sz="1600" dirty="0">
                <a:solidFill>
                  <a:schemeClr val="dk1"/>
                </a:solidFill>
                <a:latin typeface="Times New Roman"/>
                <a:ea typeface="Times New Roman"/>
                <a:cs typeface="Times New Roman"/>
                <a:sym typeface="Times New Roman"/>
              </a:rPr>
              <a:t>Shakir Malik (2020A1R019)</a:t>
            </a:r>
          </a:p>
          <a:p>
            <a:pPr lvl="0" algn="ctr">
              <a:lnSpc>
                <a:spcPct val="90000"/>
              </a:lnSpc>
              <a:spcBef>
                <a:spcPts val="1000"/>
              </a:spcBef>
              <a:buClr>
                <a:schemeClr val="dk1"/>
              </a:buClr>
              <a:buSzPts val="1800"/>
            </a:pPr>
            <a:r>
              <a:rPr lang="en-US" sz="1600" dirty="0">
                <a:solidFill>
                  <a:schemeClr val="dk1"/>
                </a:solidFill>
                <a:latin typeface="Times New Roman"/>
                <a:ea typeface="Times New Roman"/>
                <a:cs typeface="Times New Roman"/>
                <a:sym typeface="Times New Roman"/>
              </a:rPr>
              <a:t>CSE - 5</a:t>
            </a:r>
            <a:r>
              <a:rPr lang="en-US" sz="1600" baseline="30000" dirty="0">
                <a:solidFill>
                  <a:schemeClr val="dk1"/>
                </a:solidFill>
                <a:latin typeface="Times New Roman"/>
                <a:ea typeface="Times New Roman"/>
                <a:cs typeface="Times New Roman"/>
                <a:sym typeface="Times New Roman"/>
              </a:rPr>
              <a:t>th</a:t>
            </a:r>
            <a:r>
              <a:rPr lang="en-US" sz="1600" dirty="0">
                <a:solidFill>
                  <a:schemeClr val="dk1"/>
                </a:solidFill>
                <a:latin typeface="Times New Roman"/>
                <a:ea typeface="Times New Roman"/>
                <a:cs typeface="Times New Roman"/>
                <a:sym typeface="Times New Roman"/>
              </a:rPr>
              <a:t> semester</a:t>
            </a:r>
          </a:p>
          <a:p>
            <a:pPr marL="0" marR="0" lvl="0" indent="0" algn="ctr"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91" name="Google Shape;91;p13"/>
          <p:cNvSpPr txBox="1"/>
          <p:nvPr/>
        </p:nvSpPr>
        <p:spPr>
          <a:xfrm>
            <a:off x="1808871" y="5943601"/>
            <a:ext cx="88392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DEPARTMENT OF COMPUTER SCIENCE AND ENGINEERING</a:t>
            </a:r>
            <a:endParaRPr dirty="0"/>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MIET(Autonomous), JAMMU</a:t>
            </a:r>
            <a:endParaRPr sz="1600" b="1" i="0" u="none" strike="noStrike" cap="none" dirty="0">
              <a:solidFill>
                <a:schemeClr val="dk1"/>
              </a:solidFill>
              <a:latin typeface="Times New Roman"/>
              <a:ea typeface="Times New Roman"/>
              <a:cs typeface="Times New Roman"/>
              <a:sym typeface="Times New Roman"/>
            </a:endParaRPr>
          </a:p>
        </p:txBody>
      </p:sp>
      <p:sp>
        <p:nvSpPr>
          <p:cNvPr id="92" name="Google Shape;92;p13"/>
          <p:cNvSpPr txBox="1"/>
          <p:nvPr/>
        </p:nvSpPr>
        <p:spPr>
          <a:xfrm>
            <a:off x="2418471" y="1491382"/>
            <a:ext cx="76200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i="0" u="none" strike="noStrike" cap="none" dirty="0">
                <a:solidFill>
                  <a:srgbClr val="002060"/>
                </a:solidFill>
                <a:latin typeface="Times New Roman"/>
                <a:ea typeface="Times New Roman"/>
                <a:cs typeface="Times New Roman"/>
                <a:sym typeface="Times New Roman"/>
              </a:rPr>
              <a:t>Final Evaluation</a:t>
            </a:r>
            <a:endParaRPr dirty="0"/>
          </a:p>
        </p:txBody>
      </p:sp>
      <p:pic>
        <p:nvPicPr>
          <p:cNvPr id="93" name="Google Shape;93;p13" descr="https://lh4.googleusercontent.com/ZKYbnYgfHu_V-sRm525LWasYe90coY8yVI-sqXyC5QETb30_E_GdSRPh_iJtz5xtVkZhZt3NOxJyfJM5tYPAZHQ0t1NeYwGMjbehRKir7-E8ZM9-BHNOdsEa5H5zxd8fmLQ13SjYhkKqhDVv"/>
          <p:cNvPicPr preferRelativeResize="0"/>
          <p:nvPr/>
        </p:nvPicPr>
        <p:blipFill rotWithShape="1">
          <a:blip r:embed="rId3">
            <a:alphaModFix/>
          </a:blip>
          <a:srcRect/>
          <a:stretch/>
        </p:blipFill>
        <p:spPr>
          <a:xfrm>
            <a:off x="4310050" y="2571744"/>
            <a:ext cx="3625477" cy="1428760"/>
          </a:xfrm>
          <a:prstGeom prst="rect">
            <a:avLst/>
          </a:prstGeom>
          <a:noFill/>
          <a:ln>
            <a:noFill/>
          </a:ln>
        </p:spPr>
      </p:pic>
      <p:sp>
        <p:nvSpPr>
          <p:cNvPr id="2" name="AutoShape 2">
            <a:hlinkClick r:id="rId4"/>
            <a:extLst>
              <a:ext uri="{FF2B5EF4-FFF2-40B4-BE49-F238E27FC236}">
                <a16:creationId xmlns:a16="http://schemas.microsoft.com/office/drawing/2014/main" id="{75C3A084-8603-3136-B602-C853614313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D7A29A-FDCA-49C2-3BF7-4E14F12C8F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10</a:t>
            </a:fld>
            <a:endParaRPr lang="en-IN"/>
          </a:p>
        </p:txBody>
      </p:sp>
      <p:sp>
        <p:nvSpPr>
          <p:cNvPr id="6" name="TextBox 5">
            <a:extLst>
              <a:ext uri="{FF2B5EF4-FFF2-40B4-BE49-F238E27FC236}">
                <a16:creationId xmlns:a16="http://schemas.microsoft.com/office/drawing/2014/main" id="{33952709-B609-F8F6-4137-65DFE94EFB5D}"/>
              </a:ext>
            </a:extLst>
          </p:cNvPr>
          <p:cNvSpPr txBox="1"/>
          <p:nvPr/>
        </p:nvSpPr>
        <p:spPr>
          <a:xfrm>
            <a:off x="3863752" y="2708920"/>
            <a:ext cx="6696744" cy="1815882"/>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WORKFLOW</a:t>
            </a:r>
          </a:p>
          <a:p>
            <a:r>
              <a:rPr lang="en-IN" sz="3600" b="1" dirty="0">
                <a:latin typeface="Times New Roman" panose="02020603050405020304" pitchFamily="18" charset="0"/>
                <a:cs typeface="Times New Roman" panose="02020603050405020304" pitchFamily="18" charset="0"/>
              </a:rPr>
              <a:t>          &amp;</a:t>
            </a:r>
          </a:p>
          <a:p>
            <a:r>
              <a:rPr lang="en-US" sz="3600" b="1" dirty="0">
                <a:latin typeface="Times New Roman" panose="02020603050405020304" pitchFamily="18" charset="0"/>
                <a:cs typeface="Times New Roman" panose="02020603050405020304" pitchFamily="18" charset="0"/>
              </a:rPr>
              <a:t>DEMONSTRATION</a:t>
            </a:r>
          </a:p>
        </p:txBody>
      </p:sp>
    </p:spTree>
    <p:extLst>
      <p:ext uri="{BB962C8B-B14F-4D97-AF65-F5344CB8AC3E}">
        <p14:creationId xmlns:p14="http://schemas.microsoft.com/office/powerpoint/2010/main" val="214656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ED8DCD-D436-9BCB-699A-C91B6281A9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11</a:t>
            </a:fld>
            <a:endParaRPr lang="en-IN"/>
          </a:p>
        </p:txBody>
      </p:sp>
      <p:pic>
        <p:nvPicPr>
          <p:cNvPr id="7" name="Picture 6">
            <a:extLst>
              <a:ext uri="{FF2B5EF4-FFF2-40B4-BE49-F238E27FC236}">
                <a16:creationId xmlns:a16="http://schemas.microsoft.com/office/drawing/2014/main" id="{871C0F9E-2349-2DC7-A778-D64CB5202DF1}"/>
              </a:ext>
            </a:extLst>
          </p:cNvPr>
          <p:cNvPicPr>
            <a:picLocks noChangeAspect="1"/>
          </p:cNvPicPr>
          <p:nvPr/>
        </p:nvPicPr>
        <p:blipFill>
          <a:blip r:embed="rId2"/>
          <a:stretch>
            <a:fillRect/>
          </a:stretch>
        </p:blipFill>
        <p:spPr>
          <a:xfrm>
            <a:off x="515007" y="239206"/>
            <a:ext cx="3200400" cy="1543050"/>
          </a:xfrm>
          <a:prstGeom prst="rect">
            <a:avLst/>
          </a:prstGeom>
          <a:ln>
            <a:noFill/>
          </a:ln>
          <a:effectLst>
            <a:outerShdw blurRad="190500" algn="tl" rotWithShape="0">
              <a:srgbClr val="000000">
                <a:alpha val="70000"/>
              </a:srgbClr>
            </a:outerShdw>
            <a:reflection blurRad="6350" stA="50000" endA="300" endPos="55000" dir="5400000" sy="-100000" algn="bl" rotWithShape="0"/>
          </a:effectLst>
        </p:spPr>
      </p:pic>
      <p:pic>
        <p:nvPicPr>
          <p:cNvPr id="9" name="Picture 8">
            <a:extLst>
              <a:ext uri="{FF2B5EF4-FFF2-40B4-BE49-F238E27FC236}">
                <a16:creationId xmlns:a16="http://schemas.microsoft.com/office/drawing/2014/main" id="{44F580AE-1647-345D-A6C9-89CD146CE9F2}"/>
              </a:ext>
            </a:extLst>
          </p:cNvPr>
          <p:cNvPicPr>
            <a:picLocks noChangeAspect="1"/>
          </p:cNvPicPr>
          <p:nvPr/>
        </p:nvPicPr>
        <p:blipFill>
          <a:blip r:embed="rId3"/>
          <a:stretch>
            <a:fillRect/>
          </a:stretch>
        </p:blipFill>
        <p:spPr>
          <a:xfrm>
            <a:off x="3895800" y="665460"/>
            <a:ext cx="1123950" cy="733425"/>
          </a:xfrm>
          <a:prstGeom prst="rect">
            <a:avLst/>
          </a:prstGeom>
        </p:spPr>
      </p:pic>
      <p:pic>
        <p:nvPicPr>
          <p:cNvPr id="11" name="Picture 10">
            <a:extLst>
              <a:ext uri="{FF2B5EF4-FFF2-40B4-BE49-F238E27FC236}">
                <a16:creationId xmlns:a16="http://schemas.microsoft.com/office/drawing/2014/main" id="{AE958B1C-B052-80AC-6376-EEDD598AA903}"/>
              </a:ext>
            </a:extLst>
          </p:cNvPr>
          <p:cNvPicPr>
            <a:picLocks noChangeAspect="1"/>
          </p:cNvPicPr>
          <p:nvPr/>
        </p:nvPicPr>
        <p:blipFill>
          <a:blip r:embed="rId4"/>
          <a:stretch>
            <a:fillRect/>
          </a:stretch>
        </p:blipFill>
        <p:spPr>
          <a:xfrm>
            <a:off x="5087888" y="260647"/>
            <a:ext cx="2762250" cy="1543050"/>
          </a:xfrm>
          <a:prstGeom prst="rect">
            <a:avLst/>
          </a:prstGeom>
          <a:ln>
            <a:noFill/>
          </a:ln>
          <a:effectLst>
            <a:outerShdw blurRad="190500" algn="tl" rotWithShape="0">
              <a:srgbClr val="000000">
                <a:alpha val="70000"/>
              </a:srgbClr>
            </a:outerShdw>
            <a:reflection blurRad="6350" stA="50000" endA="300" endPos="55000" dir="5400000" sy="-100000" algn="bl" rotWithShape="0"/>
          </a:effectLst>
        </p:spPr>
      </p:pic>
      <p:sp>
        <p:nvSpPr>
          <p:cNvPr id="12" name="Arrow: Right 11">
            <a:extLst>
              <a:ext uri="{FF2B5EF4-FFF2-40B4-BE49-F238E27FC236}">
                <a16:creationId xmlns:a16="http://schemas.microsoft.com/office/drawing/2014/main" id="{C8CE0403-C022-243A-62F7-1672CB464FC0}"/>
              </a:ext>
            </a:extLst>
          </p:cNvPr>
          <p:cNvSpPr/>
          <p:nvPr/>
        </p:nvSpPr>
        <p:spPr>
          <a:xfrm>
            <a:off x="7922204" y="751879"/>
            <a:ext cx="945731" cy="5605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50A42E9-DED5-245A-9CDB-CEF36FC7C507}"/>
              </a:ext>
            </a:extLst>
          </p:cNvPr>
          <p:cNvSpPr/>
          <p:nvPr/>
        </p:nvSpPr>
        <p:spPr>
          <a:xfrm>
            <a:off x="9048328" y="260647"/>
            <a:ext cx="2448272" cy="1543050"/>
          </a:xfrm>
          <a:prstGeom prst="rect">
            <a:avLst/>
          </a:prstGeom>
          <a:effectLst>
            <a:outerShdw blurRad="50800" dist="38100" dir="5400000" algn="t"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latin typeface="Helvetica Neue"/>
              </a:rPr>
              <a:t>Data cleaning</a:t>
            </a:r>
          </a:p>
          <a:p>
            <a:pPr algn="ctr"/>
            <a:endParaRPr lang="en-IN" dirty="0"/>
          </a:p>
        </p:txBody>
      </p:sp>
      <p:sp>
        <p:nvSpPr>
          <p:cNvPr id="15" name="Arrow: Bent 14">
            <a:extLst>
              <a:ext uri="{FF2B5EF4-FFF2-40B4-BE49-F238E27FC236}">
                <a16:creationId xmlns:a16="http://schemas.microsoft.com/office/drawing/2014/main" id="{586171AB-B3AF-EAFB-1B3B-3B536E515ACF}"/>
              </a:ext>
            </a:extLst>
          </p:cNvPr>
          <p:cNvSpPr/>
          <p:nvPr/>
        </p:nvSpPr>
        <p:spPr>
          <a:xfrm rot="10800000">
            <a:off x="9624392" y="2276872"/>
            <a:ext cx="936104" cy="93610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Rectangle 15">
            <a:extLst>
              <a:ext uri="{FF2B5EF4-FFF2-40B4-BE49-F238E27FC236}">
                <a16:creationId xmlns:a16="http://schemas.microsoft.com/office/drawing/2014/main" id="{9B0B38CC-CCF7-E87E-08FB-9C689244C596}"/>
              </a:ext>
            </a:extLst>
          </p:cNvPr>
          <p:cNvSpPr/>
          <p:nvPr/>
        </p:nvSpPr>
        <p:spPr>
          <a:xfrm>
            <a:off x="6744072" y="2204864"/>
            <a:ext cx="2762250" cy="1543050"/>
          </a:xfrm>
          <a:prstGeom prst="rect">
            <a:avLst/>
          </a:prstGeom>
          <a:effectLst>
            <a:outerShdw blurRad="50800" dist="38100" dir="5400000" algn="t"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latin typeface="Helvetica Neue"/>
              </a:rPr>
              <a:t>Exploratory Analysis of Data</a:t>
            </a:r>
          </a:p>
          <a:p>
            <a:pPr algn="ctr"/>
            <a:endParaRPr lang="en-IN" dirty="0"/>
          </a:p>
        </p:txBody>
      </p:sp>
      <p:sp>
        <p:nvSpPr>
          <p:cNvPr id="17" name="Arrow: Left 16">
            <a:extLst>
              <a:ext uri="{FF2B5EF4-FFF2-40B4-BE49-F238E27FC236}">
                <a16:creationId xmlns:a16="http://schemas.microsoft.com/office/drawing/2014/main" id="{9EF19165-1557-C4C0-5EB0-5189A5798EAC}"/>
              </a:ext>
            </a:extLst>
          </p:cNvPr>
          <p:cNvSpPr/>
          <p:nvPr/>
        </p:nvSpPr>
        <p:spPr>
          <a:xfrm>
            <a:off x="5519936" y="2670354"/>
            <a:ext cx="936104" cy="6120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Bent-Up 18">
            <a:extLst>
              <a:ext uri="{FF2B5EF4-FFF2-40B4-BE49-F238E27FC236}">
                <a16:creationId xmlns:a16="http://schemas.microsoft.com/office/drawing/2014/main" id="{EEAD0825-6B6D-3440-8C81-CD9883CCDFFD}"/>
              </a:ext>
            </a:extLst>
          </p:cNvPr>
          <p:cNvSpPr/>
          <p:nvPr/>
        </p:nvSpPr>
        <p:spPr>
          <a:xfrm rot="10800000">
            <a:off x="1333445" y="2853087"/>
            <a:ext cx="1018139" cy="115182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9CFCED40-43B2-AE6A-7816-65F3E9B49495}"/>
              </a:ext>
            </a:extLst>
          </p:cNvPr>
          <p:cNvSpPr/>
          <p:nvPr/>
        </p:nvSpPr>
        <p:spPr>
          <a:xfrm>
            <a:off x="2685678" y="2420276"/>
            <a:ext cx="2880320" cy="1543050"/>
          </a:xfrm>
          <a:prstGeom prst="rect">
            <a:avLst/>
          </a:prstGeom>
          <a:effectLst>
            <a:outerShdw blurRad="50800" dist="38100" dir="5400000" algn="t"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latin typeface="Helvetica Neue"/>
              </a:rPr>
              <a:t>Correlation Analysis</a:t>
            </a:r>
          </a:p>
          <a:p>
            <a:pPr algn="ctr"/>
            <a:endParaRPr lang="en-IN" dirty="0"/>
          </a:p>
        </p:txBody>
      </p:sp>
      <p:sp>
        <p:nvSpPr>
          <p:cNvPr id="22" name="Rectangle 21">
            <a:extLst>
              <a:ext uri="{FF2B5EF4-FFF2-40B4-BE49-F238E27FC236}">
                <a16:creationId xmlns:a16="http://schemas.microsoft.com/office/drawing/2014/main" id="{5401E70A-923E-61E7-25E3-34533976CA44}"/>
              </a:ext>
            </a:extLst>
          </p:cNvPr>
          <p:cNvSpPr/>
          <p:nvPr/>
        </p:nvSpPr>
        <p:spPr>
          <a:xfrm>
            <a:off x="1119690" y="4293096"/>
            <a:ext cx="3131975" cy="1676795"/>
          </a:xfrm>
          <a:prstGeom prst="rect">
            <a:avLst/>
          </a:prstGeom>
          <a:effectLst>
            <a:outerShdw blurRad="50800" dist="38100" dir="5400000" algn="t"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latin typeface="Helvetica Neue"/>
              </a:rPr>
              <a:t>Classification Models</a:t>
            </a:r>
          </a:p>
          <a:p>
            <a:pPr algn="ctr"/>
            <a:endParaRPr lang="en-IN" b="1" i="0" dirty="0">
              <a:solidFill>
                <a:srgbClr val="000000"/>
              </a:solidFill>
              <a:effectLst/>
              <a:latin typeface="Helvetica Neue"/>
            </a:endParaRPr>
          </a:p>
          <a:p>
            <a:pPr algn="ctr"/>
            <a:endParaRPr lang="en-IN" dirty="0"/>
          </a:p>
        </p:txBody>
      </p:sp>
    </p:spTree>
    <p:extLst>
      <p:ext uri="{BB962C8B-B14F-4D97-AF65-F5344CB8AC3E}">
        <p14:creationId xmlns:p14="http://schemas.microsoft.com/office/powerpoint/2010/main" val="63036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107D6-F3F6-5671-35C4-B97346D67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12</a:t>
            </a:fld>
            <a:endParaRPr lang="en-IN"/>
          </a:p>
        </p:txBody>
      </p:sp>
      <p:sp>
        <p:nvSpPr>
          <p:cNvPr id="5" name="TextBox 4">
            <a:extLst>
              <a:ext uri="{FF2B5EF4-FFF2-40B4-BE49-F238E27FC236}">
                <a16:creationId xmlns:a16="http://schemas.microsoft.com/office/drawing/2014/main" id="{C1FCA6C7-2FD8-01B7-D618-B30F30E6FF26}"/>
              </a:ext>
            </a:extLst>
          </p:cNvPr>
          <p:cNvSpPr txBox="1"/>
          <p:nvPr/>
        </p:nvSpPr>
        <p:spPr>
          <a:xfrm>
            <a:off x="838200" y="332656"/>
            <a:ext cx="10515600" cy="83099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Importing packages and dataset</a:t>
            </a:r>
          </a:p>
          <a:p>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831AD97-D7D8-3238-7296-0F71DDA800D2}"/>
              </a:ext>
            </a:extLst>
          </p:cNvPr>
          <p:cNvPicPr>
            <a:picLocks noChangeAspect="1"/>
          </p:cNvPicPr>
          <p:nvPr/>
        </p:nvPicPr>
        <p:blipFill>
          <a:blip r:embed="rId2"/>
          <a:stretch>
            <a:fillRect/>
          </a:stretch>
        </p:blipFill>
        <p:spPr>
          <a:xfrm>
            <a:off x="266195" y="1729592"/>
            <a:ext cx="11659610" cy="3398815"/>
          </a:xfrm>
          <a:prstGeom prst="rect">
            <a:avLst/>
          </a:prstGeom>
        </p:spPr>
      </p:pic>
    </p:spTree>
    <p:extLst>
      <p:ext uri="{BB962C8B-B14F-4D97-AF65-F5344CB8AC3E}">
        <p14:creationId xmlns:p14="http://schemas.microsoft.com/office/powerpoint/2010/main" val="33916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A35702-F0B1-E828-182F-B06493AC56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13</a:t>
            </a:fld>
            <a:endParaRPr lang="en-IN"/>
          </a:p>
        </p:txBody>
      </p:sp>
      <p:sp>
        <p:nvSpPr>
          <p:cNvPr id="6" name="TextBox 5">
            <a:extLst>
              <a:ext uri="{FF2B5EF4-FFF2-40B4-BE49-F238E27FC236}">
                <a16:creationId xmlns:a16="http://schemas.microsoft.com/office/drawing/2014/main" id="{4D1D00FA-1089-ABCB-3771-8B4BE8C8FBF5}"/>
              </a:ext>
            </a:extLst>
          </p:cNvPr>
          <p:cNvSpPr txBox="1"/>
          <p:nvPr/>
        </p:nvSpPr>
        <p:spPr>
          <a:xfrm>
            <a:off x="767408" y="404664"/>
            <a:ext cx="10801200" cy="83099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Understanding the data</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CE7C76D-F233-A0B5-1042-7A08A2C3983F}"/>
              </a:ext>
            </a:extLst>
          </p:cNvPr>
          <p:cNvPicPr>
            <a:picLocks noChangeAspect="1"/>
          </p:cNvPicPr>
          <p:nvPr/>
        </p:nvPicPr>
        <p:blipFill>
          <a:blip r:embed="rId2"/>
          <a:stretch>
            <a:fillRect/>
          </a:stretch>
        </p:blipFill>
        <p:spPr>
          <a:xfrm>
            <a:off x="479376" y="980728"/>
            <a:ext cx="10585176" cy="4613515"/>
          </a:xfrm>
          <a:prstGeom prst="rect">
            <a:avLst/>
          </a:prstGeom>
        </p:spPr>
      </p:pic>
    </p:spTree>
    <p:extLst>
      <p:ext uri="{BB962C8B-B14F-4D97-AF65-F5344CB8AC3E}">
        <p14:creationId xmlns:p14="http://schemas.microsoft.com/office/powerpoint/2010/main" val="395918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69A6CF-BF71-D2F7-B9C0-82D094A637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14</a:t>
            </a:fld>
            <a:endParaRPr lang="en-IN"/>
          </a:p>
        </p:txBody>
      </p:sp>
      <p:sp>
        <p:nvSpPr>
          <p:cNvPr id="5" name="TextBox 4">
            <a:extLst>
              <a:ext uri="{FF2B5EF4-FFF2-40B4-BE49-F238E27FC236}">
                <a16:creationId xmlns:a16="http://schemas.microsoft.com/office/drawing/2014/main" id="{CC89D815-6126-DC38-2F84-0C437CB86A5F}"/>
              </a:ext>
            </a:extLst>
          </p:cNvPr>
          <p:cNvSpPr txBox="1"/>
          <p:nvPr/>
        </p:nvSpPr>
        <p:spPr>
          <a:xfrm>
            <a:off x="479376" y="260648"/>
            <a:ext cx="11305256" cy="83099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Cleaning</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2E65052-B41A-AE74-95C9-F4D0C2BFBD92}"/>
              </a:ext>
            </a:extLst>
          </p:cNvPr>
          <p:cNvPicPr>
            <a:picLocks noChangeAspect="1"/>
          </p:cNvPicPr>
          <p:nvPr/>
        </p:nvPicPr>
        <p:blipFill>
          <a:blip r:embed="rId2"/>
          <a:stretch>
            <a:fillRect/>
          </a:stretch>
        </p:blipFill>
        <p:spPr>
          <a:xfrm>
            <a:off x="335360" y="836712"/>
            <a:ext cx="6968489" cy="3932261"/>
          </a:xfrm>
          <a:prstGeom prst="rect">
            <a:avLst/>
          </a:prstGeom>
        </p:spPr>
      </p:pic>
      <p:pic>
        <p:nvPicPr>
          <p:cNvPr id="9" name="Picture 8">
            <a:extLst>
              <a:ext uri="{FF2B5EF4-FFF2-40B4-BE49-F238E27FC236}">
                <a16:creationId xmlns:a16="http://schemas.microsoft.com/office/drawing/2014/main" id="{111FADBC-267C-3844-FE06-4303F38CD022}"/>
              </a:ext>
            </a:extLst>
          </p:cNvPr>
          <p:cNvPicPr>
            <a:picLocks noChangeAspect="1"/>
          </p:cNvPicPr>
          <p:nvPr/>
        </p:nvPicPr>
        <p:blipFill>
          <a:blip r:embed="rId3"/>
          <a:stretch>
            <a:fillRect/>
          </a:stretch>
        </p:blipFill>
        <p:spPr>
          <a:xfrm>
            <a:off x="5159897" y="2492896"/>
            <a:ext cx="6968490" cy="3676119"/>
          </a:xfrm>
          <a:prstGeom prst="rect">
            <a:avLst/>
          </a:prstGeom>
        </p:spPr>
      </p:pic>
    </p:spTree>
    <p:extLst>
      <p:ext uri="{BB962C8B-B14F-4D97-AF65-F5344CB8AC3E}">
        <p14:creationId xmlns:p14="http://schemas.microsoft.com/office/powerpoint/2010/main" val="378785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196A9B-BBBB-C783-4D4B-F366041EE3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15</a:t>
            </a:fld>
            <a:endParaRPr lang="en-IN"/>
          </a:p>
        </p:txBody>
      </p:sp>
      <p:sp>
        <p:nvSpPr>
          <p:cNvPr id="5" name="TextBox 4">
            <a:extLst>
              <a:ext uri="{FF2B5EF4-FFF2-40B4-BE49-F238E27FC236}">
                <a16:creationId xmlns:a16="http://schemas.microsoft.com/office/drawing/2014/main" id="{917A3857-055A-8824-8009-83CC8D8AC557}"/>
              </a:ext>
            </a:extLst>
          </p:cNvPr>
          <p:cNvSpPr txBox="1"/>
          <p:nvPr/>
        </p:nvSpPr>
        <p:spPr>
          <a:xfrm>
            <a:off x="838200" y="260648"/>
            <a:ext cx="10945216" cy="1415772"/>
          </a:xfrm>
          <a:prstGeom prst="rect">
            <a:avLst/>
          </a:prstGeom>
          <a:noFill/>
        </p:spPr>
        <p:txBody>
          <a:bodyPr wrap="square" rtlCol="0">
            <a:spAutoFit/>
          </a:bodyPr>
          <a:lstStyle/>
          <a:p>
            <a:pPr marL="342900" indent="-342900">
              <a:buFont typeface="Wingdings" panose="05000000000000000000" pitchFamily="2" charset="2"/>
              <a:buChar char="Ø"/>
            </a:pPr>
            <a:r>
              <a:rPr lang="en-IN" sz="2400" i="0" dirty="0">
                <a:solidFill>
                  <a:srgbClr val="000000"/>
                </a:solidFill>
                <a:effectLst/>
                <a:latin typeface="Times New Roman" panose="02020603050405020304" pitchFamily="18" charset="0"/>
                <a:cs typeface="Times New Roman" panose="02020603050405020304" pitchFamily="18" charset="0"/>
              </a:rPr>
              <a:t>Exploratory Analysis of Data</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a:t>
            </a:r>
            <a:r>
              <a:rPr lang="en-IN" sz="1800" i="0" dirty="0">
                <a:solidFill>
                  <a:srgbClr val="000000"/>
                </a:solidFill>
                <a:effectLst/>
                <a:latin typeface="Times New Roman" panose="02020603050405020304" pitchFamily="18" charset="0"/>
                <a:cs typeface="Times New Roman" panose="02020603050405020304" pitchFamily="18" charset="0"/>
              </a:rPr>
              <a:t>sale vs state</a:t>
            </a:r>
          </a:p>
          <a:p>
            <a:pPr marL="342900" indent="-342900">
              <a:buFont typeface="Wingdings" panose="05000000000000000000" pitchFamily="2" charset="2"/>
              <a:buChar char="Ø"/>
            </a:pPr>
            <a:endParaRPr lang="en-IN" sz="240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AD680197-BCB0-A32E-4E88-F50F92D2CC4A}"/>
              </a:ext>
            </a:extLst>
          </p:cNvPr>
          <p:cNvPicPr>
            <a:picLocks noChangeAspect="1"/>
          </p:cNvPicPr>
          <p:nvPr/>
        </p:nvPicPr>
        <p:blipFill>
          <a:blip r:embed="rId2"/>
          <a:stretch>
            <a:fillRect/>
          </a:stretch>
        </p:blipFill>
        <p:spPr>
          <a:xfrm>
            <a:off x="1271464" y="1124744"/>
            <a:ext cx="9259102" cy="4000847"/>
          </a:xfrm>
          <a:prstGeom prst="rect">
            <a:avLst/>
          </a:prstGeom>
        </p:spPr>
      </p:pic>
    </p:spTree>
    <p:extLst>
      <p:ext uri="{BB962C8B-B14F-4D97-AF65-F5344CB8AC3E}">
        <p14:creationId xmlns:p14="http://schemas.microsoft.com/office/powerpoint/2010/main" val="3476236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0178B3-A70A-15C4-4454-53D07D3581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16</a:t>
            </a:fld>
            <a:endParaRPr lang="en-IN"/>
          </a:p>
        </p:txBody>
      </p:sp>
      <p:sp>
        <p:nvSpPr>
          <p:cNvPr id="5" name="TextBox 4">
            <a:extLst>
              <a:ext uri="{FF2B5EF4-FFF2-40B4-BE49-F238E27FC236}">
                <a16:creationId xmlns:a16="http://schemas.microsoft.com/office/drawing/2014/main" id="{1F3531DC-8998-F211-235B-AC0DAB476A28}"/>
              </a:ext>
            </a:extLst>
          </p:cNvPr>
          <p:cNvSpPr txBox="1"/>
          <p:nvPr/>
        </p:nvSpPr>
        <p:spPr>
          <a:xfrm>
            <a:off x="551384" y="260648"/>
            <a:ext cx="11089232" cy="584775"/>
          </a:xfrm>
          <a:prstGeom prst="rect">
            <a:avLst/>
          </a:prstGeom>
          <a:noFill/>
        </p:spPr>
        <p:txBody>
          <a:bodyPr wrap="square" rtlCol="0">
            <a:spAutoFit/>
          </a:bodyPr>
          <a:lstStyle/>
          <a:p>
            <a:pPr marL="285750" indent="-285750">
              <a:buFont typeface="Wingdings" panose="05000000000000000000" pitchFamily="2" charset="2"/>
              <a:buChar char="§"/>
            </a:pPr>
            <a:r>
              <a:rPr lang="en-US" sz="1800" i="0" dirty="0">
                <a:solidFill>
                  <a:srgbClr val="000000"/>
                </a:solidFill>
                <a:effectLst/>
                <a:latin typeface="Times New Roman" panose="02020603050405020304" pitchFamily="18" charset="0"/>
                <a:cs typeface="Times New Roman" panose="02020603050405020304" pitchFamily="18" charset="0"/>
              </a:rPr>
              <a:t>Sales vs Payment Method and Returned to Seller</a:t>
            </a:r>
          </a:p>
          <a:p>
            <a:endParaRPr lang="en-IN" dirty="0"/>
          </a:p>
        </p:txBody>
      </p:sp>
      <p:pic>
        <p:nvPicPr>
          <p:cNvPr id="7" name="Picture 6">
            <a:extLst>
              <a:ext uri="{FF2B5EF4-FFF2-40B4-BE49-F238E27FC236}">
                <a16:creationId xmlns:a16="http://schemas.microsoft.com/office/drawing/2014/main" id="{8330972F-5CD6-9136-33CA-D6AA5D4E981F}"/>
              </a:ext>
            </a:extLst>
          </p:cNvPr>
          <p:cNvPicPr>
            <a:picLocks noChangeAspect="1"/>
          </p:cNvPicPr>
          <p:nvPr/>
        </p:nvPicPr>
        <p:blipFill>
          <a:blip r:embed="rId2"/>
          <a:stretch>
            <a:fillRect/>
          </a:stretch>
        </p:blipFill>
        <p:spPr>
          <a:xfrm>
            <a:off x="551384" y="914037"/>
            <a:ext cx="6515665" cy="3955123"/>
          </a:xfrm>
          <a:prstGeom prst="rect">
            <a:avLst/>
          </a:prstGeom>
        </p:spPr>
      </p:pic>
      <p:pic>
        <p:nvPicPr>
          <p:cNvPr id="9" name="Picture 8">
            <a:extLst>
              <a:ext uri="{FF2B5EF4-FFF2-40B4-BE49-F238E27FC236}">
                <a16:creationId xmlns:a16="http://schemas.microsoft.com/office/drawing/2014/main" id="{54772B42-FADA-8707-FA4A-3B791CC615E4}"/>
              </a:ext>
            </a:extLst>
          </p:cNvPr>
          <p:cNvPicPr>
            <a:picLocks noChangeAspect="1"/>
          </p:cNvPicPr>
          <p:nvPr/>
        </p:nvPicPr>
        <p:blipFill>
          <a:blip r:embed="rId3"/>
          <a:stretch>
            <a:fillRect/>
          </a:stretch>
        </p:blipFill>
        <p:spPr>
          <a:xfrm>
            <a:off x="5207224" y="4437112"/>
            <a:ext cx="6984776" cy="1684166"/>
          </a:xfrm>
          <a:prstGeom prst="rect">
            <a:avLst/>
          </a:prstGeom>
        </p:spPr>
      </p:pic>
    </p:spTree>
    <p:extLst>
      <p:ext uri="{BB962C8B-B14F-4D97-AF65-F5344CB8AC3E}">
        <p14:creationId xmlns:p14="http://schemas.microsoft.com/office/powerpoint/2010/main" val="108087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DF2500-94B6-ADF7-EEFB-46D5841A75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17</a:t>
            </a:fld>
            <a:endParaRPr lang="en-IN"/>
          </a:p>
        </p:txBody>
      </p:sp>
      <p:sp>
        <p:nvSpPr>
          <p:cNvPr id="5" name="TextBox 4">
            <a:extLst>
              <a:ext uri="{FF2B5EF4-FFF2-40B4-BE49-F238E27FC236}">
                <a16:creationId xmlns:a16="http://schemas.microsoft.com/office/drawing/2014/main" id="{03F06F50-9B70-3737-AAEC-BEF013436FCA}"/>
              </a:ext>
            </a:extLst>
          </p:cNvPr>
          <p:cNvSpPr txBox="1"/>
          <p:nvPr/>
        </p:nvSpPr>
        <p:spPr>
          <a:xfrm>
            <a:off x="695400" y="404664"/>
            <a:ext cx="10873208" cy="861774"/>
          </a:xfrm>
          <a:prstGeom prst="rect">
            <a:avLst/>
          </a:prstGeom>
          <a:noFill/>
        </p:spPr>
        <p:txBody>
          <a:bodyPr wrap="square" rtlCol="0">
            <a:spAutoFit/>
          </a:bodyPr>
          <a:lstStyle/>
          <a:p>
            <a:pPr marL="285750" indent="-285750">
              <a:buFont typeface="Wingdings" panose="05000000000000000000" pitchFamily="2" charset="2"/>
              <a:buChar char="§"/>
            </a:pPr>
            <a:r>
              <a:rPr lang="en-US" sz="1800" i="0" dirty="0">
                <a:solidFill>
                  <a:srgbClr val="000000"/>
                </a:solidFill>
                <a:effectLst/>
                <a:latin typeface="Times New Roman" panose="02020603050405020304" pitchFamily="18" charset="0"/>
                <a:cs typeface="Times New Roman" panose="02020603050405020304" pitchFamily="18" charset="0"/>
              </a:rPr>
              <a:t>SKU and Buyer vs Returned to Seller</a:t>
            </a:r>
          </a:p>
          <a:p>
            <a:endParaRPr lang="en-US" sz="180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0BDA26BD-EB12-623F-29AD-A4FAA695C5AC}"/>
              </a:ext>
            </a:extLst>
          </p:cNvPr>
          <p:cNvPicPr>
            <a:picLocks noChangeAspect="1"/>
          </p:cNvPicPr>
          <p:nvPr/>
        </p:nvPicPr>
        <p:blipFill>
          <a:blip r:embed="rId2"/>
          <a:stretch>
            <a:fillRect/>
          </a:stretch>
        </p:blipFill>
        <p:spPr>
          <a:xfrm>
            <a:off x="695400" y="908720"/>
            <a:ext cx="6058425" cy="3909399"/>
          </a:xfrm>
          <a:prstGeom prst="rect">
            <a:avLst/>
          </a:prstGeom>
        </p:spPr>
      </p:pic>
      <p:pic>
        <p:nvPicPr>
          <p:cNvPr id="9" name="Picture 8">
            <a:extLst>
              <a:ext uri="{FF2B5EF4-FFF2-40B4-BE49-F238E27FC236}">
                <a16:creationId xmlns:a16="http://schemas.microsoft.com/office/drawing/2014/main" id="{B63C155C-BFBA-00D5-E068-53338A776F9C}"/>
              </a:ext>
            </a:extLst>
          </p:cNvPr>
          <p:cNvPicPr>
            <a:picLocks noChangeAspect="1"/>
          </p:cNvPicPr>
          <p:nvPr/>
        </p:nvPicPr>
        <p:blipFill>
          <a:blip r:embed="rId3"/>
          <a:stretch>
            <a:fillRect/>
          </a:stretch>
        </p:blipFill>
        <p:spPr>
          <a:xfrm>
            <a:off x="5519936" y="3284984"/>
            <a:ext cx="6508044" cy="2758679"/>
          </a:xfrm>
          <a:prstGeom prst="rect">
            <a:avLst/>
          </a:prstGeom>
        </p:spPr>
      </p:pic>
    </p:spTree>
    <p:extLst>
      <p:ext uri="{BB962C8B-B14F-4D97-AF65-F5344CB8AC3E}">
        <p14:creationId xmlns:p14="http://schemas.microsoft.com/office/powerpoint/2010/main" val="2774347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C16C2A-7030-D41B-AE02-A6651BA2DE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18</a:t>
            </a:fld>
            <a:endParaRPr lang="en-IN"/>
          </a:p>
        </p:txBody>
      </p:sp>
      <p:pic>
        <p:nvPicPr>
          <p:cNvPr id="7" name="Picture 6">
            <a:extLst>
              <a:ext uri="{FF2B5EF4-FFF2-40B4-BE49-F238E27FC236}">
                <a16:creationId xmlns:a16="http://schemas.microsoft.com/office/drawing/2014/main" id="{978CC3AD-2744-38CF-A30B-2CD15F3294A5}"/>
              </a:ext>
            </a:extLst>
          </p:cNvPr>
          <p:cNvPicPr>
            <a:picLocks noChangeAspect="1"/>
          </p:cNvPicPr>
          <p:nvPr/>
        </p:nvPicPr>
        <p:blipFill>
          <a:blip r:embed="rId2"/>
          <a:stretch>
            <a:fillRect/>
          </a:stretch>
        </p:blipFill>
        <p:spPr>
          <a:xfrm>
            <a:off x="695400" y="1124743"/>
            <a:ext cx="10153128" cy="4941005"/>
          </a:xfrm>
          <a:prstGeom prst="rect">
            <a:avLst/>
          </a:prstGeom>
        </p:spPr>
      </p:pic>
      <p:sp>
        <p:nvSpPr>
          <p:cNvPr id="2" name="TextBox 1">
            <a:extLst>
              <a:ext uri="{FF2B5EF4-FFF2-40B4-BE49-F238E27FC236}">
                <a16:creationId xmlns:a16="http://schemas.microsoft.com/office/drawing/2014/main" id="{950BEE68-8960-E67A-6B3E-576EA647D1D7}"/>
              </a:ext>
            </a:extLst>
          </p:cNvPr>
          <p:cNvSpPr txBox="1"/>
          <p:nvPr/>
        </p:nvSpPr>
        <p:spPr>
          <a:xfrm>
            <a:off x="1055440" y="378242"/>
            <a:ext cx="5400600" cy="584775"/>
          </a:xfrm>
          <a:prstGeom prst="rect">
            <a:avLst/>
          </a:prstGeom>
          <a:noFill/>
        </p:spPr>
        <p:txBody>
          <a:bodyPr wrap="square" rtlCol="0">
            <a:spAutoFit/>
          </a:bodyPr>
          <a:lstStyle/>
          <a:p>
            <a:pPr marL="285750" indent="-285750">
              <a:buFont typeface="Wingdings" panose="05000000000000000000" pitchFamily="2" charset="2"/>
              <a:buChar char="§"/>
            </a:pPr>
            <a:r>
              <a:rPr lang="en-IN" sz="1800" i="0" dirty="0">
                <a:solidFill>
                  <a:srgbClr val="000000"/>
                </a:solidFill>
                <a:effectLst/>
                <a:latin typeface="Times New Roman" panose="02020603050405020304" pitchFamily="18" charset="0"/>
                <a:cs typeface="Times New Roman" panose="02020603050405020304" pitchFamily="18" charset="0"/>
              </a:rPr>
              <a:t>Correlation Analysis</a:t>
            </a:r>
          </a:p>
          <a:p>
            <a:endParaRPr lang="en-IN" dirty="0"/>
          </a:p>
        </p:txBody>
      </p:sp>
    </p:spTree>
    <p:extLst>
      <p:ext uri="{BB962C8B-B14F-4D97-AF65-F5344CB8AC3E}">
        <p14:creationId xmlns:p14="http://schemas.microsoft.com/office/powerpoint/2010/main" val="3349565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057104-E15E-8809-C26D-FFBB416960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19</a:t>
            </a:fld>
            <a:endParaRPr lang="en-IN"/>
          </a:p>
        </p:txBody>
      </p:sp>
      <p:sp>
        <p:nvSpPr>
          <p:cNvPr id="2" name="TextBox 1">
            <a:extLst>
              <a:ext uri="{FF2B5EF4-FFF2-40B4-BE49-F238E27FC236}">
                <a16:creationId xmlns:a16="http://schemas.microsoft.com/office/drawing/2014/main" id="{2741B37E-AFF1-EED2-09AC-311D9D9BFF79}"/>
              </a:ext>
            </a:extLst>
          </p:cNvPr>
          <p:cNvSpPr txBox="1"/>
          <p:nvPr/>
        </p:nvSpPr>
        <p:spPr>
          <a:xfrm>
            <a:off x="983432" y="240039"/>
            <a:ext cx="5400600" cy="584775"/>
          </a:xfrm>
          <a:prstGeom prst="rect">
            <a:avLst/>
          </a:prstGeom>
          <a:noFill/>
        </p:spPr>
        <p:txBody>
          <a:bodyPr wrap="square" rtlCol="0">
            <a:spAutoFit/>
          </a:bodyPr>
          <a:lstStyle/>
          <a:p>
            <a:pPr marL="285750" indent="-285750">
              <a:buFont typeface="Wingdings" panose="05000000000000000000" pitchFamily="2" charset="2"/>
              <a:buChar char="§"/>
            </a:pPr>
            <a:r>
              <a:rPr lang="en-IN" sz="1800" i="0" dirty="0">
                <a:solidFill>
                  <a:srgbClr val="000000"/>
                </a:solidFill>
                <a:effectLst/>
                <a:latin typeface="Times New Roman" panose="02020603050405020304" pitchFamily="18" charset="0"/>
                <a:cs typeface="Times New Roman" panose="02020603050405020304" pitchFamily="18" charset="0"/>
              </a:rPr>
              <a:t>Classification Models</a:t>
            </a:r>
          </a:p>
          <a:p>
            <a:endParaRPr lang="en-IN" dirty="0"/>
          </a:p>
        </p:txBody>
      </p:sp>
      <p:pic>
        <p:nvPicPr>
          <p:cNvPr id="6" name="Picture 5">
            <a:extLst>
              <a:ext uri="{FF2B5EF4-FFF2-40B4-BE49-F238E27FC236}">
                <a16:creationId xmlns:a16="http://schemas.microsoft.com/office/drawing/2014/main" id="{2A0D1547-76E6-B03C-4E53-0F5957458494}"/>
              </a:ext>
            </a:extLst>
          </p:cNvPr>
          <p:cNvPicPr>
            <a:picLocks noChangeAspect="1"/>
          </p:cNvPicPr>
          <p:nvPr/>
        </p:nvPicPr>
        <p:blipFill>
          <a:blip r:embed="rId2"/>
          <a:stretch>
            <a:fillRect/>
          </a:stretch>
        </p:blipFill>
        <p:spPr>
          <a:xfrm>
            <a:off x="839416" y="824814"/>
            <a:ext cx="10873208" cy="5412242"/>
          </a:xfrm>
          <a:prstGeom prst="rect">
            <a:avLst/>
          </a:prstGeom>
        </p:spPr>
      </p:pic>
    </p:spTree>
    <p:extLst>
      <p:ext uri="{BB962C8B-B14F-4D97-AF65-F5344CB8AC3E}">
        <p14:creationId xmlns:p14="http://schemas.microsoft.com/office/powerpoint/2010/main" val="378094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F972-45DB-10C0-6237-31853E20B109}"/>
              </a:ext>
            </a:extLst>
          </p:cNvPr>
          <p:cNvSpPr>
            <a:spLocks noGrp="1"/>
          </p:cNvSpPr>
          <p:nvPr>
            <p:ph type="title"/>
          </p:nvPr>
        </p:nvSpPr>
        <p:spPr/>
        <p:txBody>
          <a:bodyPr/>
          <a:lstStyle/>
          <a:p>
            <a:r>
              <a:rPr lang="en-US" sz="4400" b="1" dirty="0"/>
              <a:t>Contents</a:t>
            </a:r>
            <a:endParaRPr lang="en-IN" dirty="0"/>
          </a:p>
        </p:txBody>
      </p:sp>
      <p:sp>
        <p:nvSpPr>
          <p:cNvPr id="3" name="Text Placeholder 2">
            <a:extLst>
              <a:ext uri="{FF2B5EF4-FFF2-40B4-BE49-F238E27FC236}">
                <a16:creationId xmlns:a16="http://schemas.microsoft.com/office/drawing/2014/main" id="{A60E9E16-D669-5E0A-2C02-07620119D186}"/>
              </a:ext>
            </a:extLst>
          </p:cNvPr>
          <p:cNvSpPr>
            <a:spLocks noGrp="1"/>
          </p:cNvSpPr>
          <p:nvPr>
            <p:ph type="body" idx="1"/>
          </p:nvPr>
        </p:nvSpPr>
        <p:spPr>
          <a:xfrm>
            <a:off x="767408" y="1412776"/>
            <a:ext cx="10515600" cy="4351338"/>
          </a:xfrm>
        </p:spPr>
        <p:txBody>
          <a:bodyPr>
            <a:normAutofit fontScale="70000" lnSpcReduction="20000"/>
          </a:bodyPr>
          <a:lstStyle/>
          <a:p>
            <a:pPr>
              <a:buFont typeface="Wingdings" panose="05000000000000000000" pitchFamily="2" charset="2"/>
              <a:buChar char="Ø"/>
            </a:pPr>
            <a:r>
              <a:rPr lang="en-US" sz="2600" dirty="0"/>
              <a:t> Introduction</a:t>
            </a:r>
          </a:p>
          <a:p>
            <a:pPr marL="533400" lvl="0" indent="-457200">
              <a:lnSpc>
                <a:spcPct val="150000"/>
              </a:lnSpc>
              <a:buSzPts val="2400"/>
              <a:buFont typeface="Wingdings" panose="05000000000000000000" pitchFamily="2" charset="2"/>
              <a:buChar char="Ø"/>
            </a:pPr>
            <a:r>
              <a:rPr lang="en-US" sz="2600" dirty="0"/>
              <a:t>Problem Statement</a:t>
            </a:r>
          </a:p>
          <a:p>
            <a:pPr marL="533400" lvl="0" indent="-457200">
              <a:lnSpc>
                <a:spcPct val="150000"/>
              </a:lnSpc>
              <a:buSzPts val="2400"/>
              <a:buFont typeface="Wingdings" panose="05000000000000000000" pitchFamily="2" charset="2"/>
              <a:buChar char="Ø"/>
            </a:pPr>
            <a:r>
              <a:rPr lang="en-US" sz="2600" dirty="0"/>
              <a:t>Solution</a:t>
            </a:r>
          </a:p>
          <a:p>
            <a:pPr marL="533400" lvl="0" indent="-457200">
              <a:lnSpc>
                <a:spcPct val="150000"/>
              </a:lnSpc>
              <a:buSzPts val="2400"/>
              <a:buFont typeface="Wingdings" panose="05000000000000000000" pitchFamily="2" charset="2"/>
              <a:buChar char="Ø"/>
            </a:pPr>
            <a:r>
              <a:rPr lang="en-US" sz="2600" dirty="0"/>
              <a:t>Tech Stack</a:t>
            </a:r>
          </a:p>
          <a:p>
            <a:pPr marL="533400" indent="-457200">
              <a:lnSpc>
                <a:spcPct val="150000"/>
              </a:lnSpc>
              <a:buSzPts val="2400"/>
              <a:buFont typeface="Wingdings" panose="05000000000000000000" pitchFamily="2" charset="2"/>
              <a:buChar char="Ø"/>
            </a:pPr>
            <a:r>
              <a:rPr lang="en-US" sz="2600" dirty="0"/>
              <a:t>Methodology</a:t>
            </a:r>
          </a:p>
          <a:p>
            <a:pPr marL="533400" indent="-457200">
              <a:lnSpc>
                <a:spcPct val="150000"/>
              </a:lnSpc>
              <a:buSzPts val="2400"/>
              <a:buFont typeface="Wingdings" panose="05000000000000000000" pitchFamily="2" charset="2"/>
              <a:buChar char="Ø"/>
            </a:pPr>
            <a:r>
              <a:rPr lang="en-US" sz="2600" dirty="0"/>
              <a:t>Datasets</a:t>
            </a:r>
          </a:p>
          <a:p>
            <a:pPr marL="533400" lvl="0" indent="-457200">
              <a:lnSpc>
                <a:spcPct val="150000"/>
              </a:lnSpc>
              <a:buSzPts val="2400"/>
              <a:buFont typeface="Wingdings" panose="05000000000000000000" pitchFamily="2" charset="2"/>
              <a:buChar char="Ø"/>
            </a:pPr>
            <a:r>
              <a:rPr lang="en-US" sz="2600" dirty="0"/>
              <a:t>Workflow</a:t>
            </a:r>
          </a:p>
          <a:p>
            <a:pPr marL="533400" lvl="0" indent="-457200">
              <a:lnSpc>
                <a:spcPct val="150000"/>
              </a:lnSpc>
              <a:buSzPts val="2400"/>
              <a:buFont typeface="Wingdings" panose="05000000000000000000" pitchFamily="2" charset="2"/>
              <a:buChar char="Ø"/>
            </a:pPr>
            <a:r>
              <a:rPr lang="en-US" sz="2600" dirty="0"/>
              <a:t>Demonstration</a:t>
            </a:r>
          </a:p>
          <a:p>
            <a:pPr marL="533400" lvl="0" indent="-457200">
              <a:lnSpc>
                <a:spcPct val="150000"/>
              </a:lnSpc>
              <a:buSzPts val="2400"/>
              <a:buFont typeface="Wingdings" panose="05000000000000000000" pitchFamily="2" charset="2"/>
              <a:buChar char="Ø"/>
            </a:pPr>
            <a:r>
              <a:rPr lang="en-US" sz="2600" dirty="0"/>
              <a:t>References</a:t>
            </a:r>
          </a:p>
          <a:p>
            <a:endParaRPr lang="en-IN" dirty="0"/>
          </a:p>
        </p:txBody>
      </p:sp>
      <p:sp>
        <p:nvSpPr>
          <p:cNvPr id="6" name="Slide Number Placeholder 5">
            <a:extLst>
              <a:ext uri="{FF2B5EF4-FFF2-40B4-BE49-F238E27FC236}">
                <a16:creationId xmlns:a16="http://schemas.microsoft.com/office/drawing/2014/main" id="{FDB4E36B-1346-9E9C-6DBC-C17DC58573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a:t>
            </a:fld>
            <a:endParaRPr lang="en-IN"/>
          </a:p>
        </p:txBody>
      </p:sp>
    </p:spTree>
    <p:extLst>
      <p:ext uri="{BB962C8B-B14F-4D97-AF65-F5344CB8AC3E}">
        <p14:creationId xmlns:p14="http://schemas.microsoft.com/office/powerpoint/2010/main" val="4281432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BD8D-2FAB-B750-09F6-F17E341B7E5E}"/>
              </a:ext>
            </a:extLst>
          </p:cNvPr>
          <p:cNvSpPr>
            <a:spLocks noGrp="1"/>
          </p:cNvSpPr>
          <p:nvPr>
            <p:ph type="title"/>
          </p:nvPr>
        </p:nvSpPr>
        <p:spPr/>
        <p:txBody>
          <a:bodyPr/>
          <a:lstStyle/>
          <a:p>
            <a:r>
              <a:rPr lang="en-IN" sz="4400" b="1" dirty="0"/>
              <a:t>References</a:t>
            </a:r>
            <a:endParaRPr lang="en-IN" dirty="0"/>
          </a:p>
        </p:txBody>
      </p:sp>
      <p:sp>
        <p:nvSpPr>
          <p:cNvPr id="3" name="Text Placeholder 2">
            <a:extLst>
              <a:ext uri="{FF2B5EF4-FFF2-40B4-BE49-F238E27FC236}">
                <a16:creationId xmlns:a16="http://schemas.microsoft.com/office/drawing/2014/main" id="{31EDADA3-6F15-EF18-C8BD-450806899914}"/>
              </a:ext>
            </a:extLst>
          </p:cNvPr>
          <p:cNvSpPr>
            <a:spLocks noGrp="1"/>
          </p:cNvSpPr>
          <p:nvPr>
            <p:ph type="body" idx="1"/>
          </p:nvPr>
        </p:nvSpPr>
        <p:spPr/>
        <p:txBody>
          <a:bodyPr>
            <a:normAutofit fontScale="92500" lnSpcReduction="10000"/>
          </a:bodyPr>
          <a:lstStyle/>
          <a:p>
            <a:pPr lvl="0" indent="-457200">
              <a:lnSpc>
                <a:spcPct val="107000"/>
              </a:lnSpc>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For different kind of query and doubt: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
            </a:pPr>
            <a:r>
              <a:rPr lang="en-IN" sz="2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https://www.quora.com/search?q=what%20is%20the%20dilevery%20model%20for%20online%20apps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lvl="0" indent="-457200" algn="just">
              <a:lnSpc>
                <a:spcPct val="150000"/>
              </a:lnSpc>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For study and research purpose: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
            </a:pPr>
            <a:r>
              <a:rPr lang="en-IN" sz="2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https://www.amazon.in/gp/help/customer/display.html?nodeId=GJK6YT2NCPCAV7DC</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lvl="0" indent="-457200">
              <a:lnSpc>
                <a:spcPct val="107000"/>
              </a:lnSpc>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For the dataset and project detail:</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
            </a:pPr>
            <a:r>
              <a:rPr lang="en-IN" sz="2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https://www.kaggle.com/</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lvl="0" indent="-457200">
              <a:lnSpc>
                <a:spcPct val="107000"/>
              </a:lnSpc>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For the code and graph:</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
            </a:pPr>
            <a:r>
              <a:rPr lang="en-IN" sz="2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https://www.kaggle.com/datasets/pranalibose/amazon-seller-order-status-prediction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C290614B-EBC7-EB26-7453-D26265B4BD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20</a:t>
            </a:fld>
            <a:endParaRPr lang="en-IN"/>
          </a:p>
        </p:txBody>
      </p:sp>
    </p:spTree>
    <p:extLst>
      <p:ext uri="{BB962C8B-B14F-4D97-AF65-F5344CB8AC3E}">
        <p14:creationId xmlns:p14="http://schemas.microsoft.com/office/powerpoint/2010/main" val="384556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21</a:t>
            </a:fld>
            <a:endParaRPr lang="en-IN"/>
          </a:p>
        </p:txBody>
      </p:sp>
      <p:pic>
        <p:nvPicPr>
          <p:cNvPr id="2" name="Picture 1">
            <a:extLst>
              <a:ext uri="{FF2B5EF4-FFF2-40B4-BE49-F238E27FC236}">
                <a16:creationId xmlns:a16="http://schemas.microsoft.com/office/drawing/2014/main" id="{9675C3A5-0FC7-80FB-EC87-EFB35A24F3C6}"/>
              </a:ext>
            </a:extLst>
          </p:cNvPr>
          <p:cNvPicPr>
            <a:picLocks noChangeAspect="1"/>
          </p:cNvPicPr>
          <p:nvPr/>
        </p:nvPicPr>
        <p:blipFill>
          <a:blip r:embed="rId2"/>
          <a:stretch>
            <a:fillRect/>
          </a:stretch>
        </p:blipFill>
        <p:spPr>
          <a:xfrm>
            <a:off x="1847528" y="692696"/>
            <a:ext cx="8204870" cy="4868267"/>
          </a:xfrm>
          <a:prstGeom prst="rect">
            <a:avLst/>
          </a:prstGeom>
        </p:spPr>
      </p:pic>
    </p:spTree>
    <p:extLst>
      <p:ext uri="{BB962C8B-B14F-4D97-AF65-F5344CB8AC3E}">
        <p14:creationId xmlns:p14="http://schemas.microsoft.com/office/powerpoint/2010/main" val="268620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2E27-B22A-5117-A8CD-390007B58BD8}"/>
              </a:ext>
            </a:extLst>
          </p:cNvPr>
          <p:cNvSpPr>
            <a:spLocks noGrp="1"/>
          </p:cNvSpPr>
          <p:nvPr>
            <p:ph type="title"/>
          </p:nvPr>
        </p:nvSpPr>
        <p:spPr>
          <a:xfrm>
            <a:off x="1300899" y="1210523"/>
            <a:ext cx="10558173" cy="1315861"/>
          </a:xfrm>
        </p:spPr>
        <p:txBody>
          <a:bodyPr>
            <a:normAutofit/>
          </a:bodyPr>
          <a:lstStyle/>
          <a:p>
            <a:r>
              <a:rPr lang="en-IN" sz="2400" dirty="0"/>
              <a:t>What is Amazon Seller?</a:t>
            </a:r>
          </a:p>
        </p:txBody>
      </p:sp>
      <p:sp>
        <p:nvSpPr>
          <p:cNvPr id="3" name="Text Placeholder 2">
            <a:extLst>
              <a:ext uri="{FF2B5EF4-FFF2-40B4-BE49-F238E27FC236}">
                <a16:creationId xmlns:a16="http://schemas.microsoft.com/office/drawing/2014/main" id="{C6FD8C92-046C-95AE-A2BA-182F34F15257}"/>
              </a:ext>
            </a:extLst>
          </p:cNvPr>
          <p:cNvSpPr>
            <a:spLocks noGrp="1"/>
          </p:cNvSpPr>
          <p:nvPr>
            <p:ph type="body" idx="1"/>
          </p:nvPr>
        </p:nvSpPr>
        <p:spPr>
          <a:xfrm>
            <a:off x="1281260" y="2276872"/>
            <a:ext cx="10515600" cy="4351338"/>
          </a:xfrm>
        </p:spPr>
        <p:txBody>
          <a:bodyPr>
            <a:normAutofit/>
          </a:bodyPr>
          <a:lstStyle/>
          <a:p>
            <a:pPr algn="just">
              <a:lnSpc>
                <a:spcPct val="200000"/>
              </a:lnSpc>
              <a:buFont typeface="Wingdings" panose="05000000000000000000" pitchFamily="2" charset="2"/>
              <a:buChar char="Ø"/>
            </a:pPr>
            <a:r>
              <a:rPr lang="en-IN" sz="1800" dirty="0"/>
              <a:t>Selling on amazon is a program that lets individual and businesses sell their product and inventory on in Amazon stores like Amazon.com</a:t>
            </a:r>
          </a:p>
          <a:p>
            <a:pPr algn="just">
              <a:lnSpc>
                <a:spcPct val="200000"/>
              </a:lnSpc>
              <a:buFont typeface="Wingdings" panose="05000000000000000000" pitchFamily="2" charset="2"/>
              <a:buChar char="Ø"/>
            </a:pPr>
            <a:r>
              <a:rPr lang="en-IN" sz="1800" dirty="0"/>
              <a:t>A person/businessman who sell there products on the Amazon is Called Amazon Seller.</a:t>
            </a:r>
          </a:p>
          <a:p>
            <a:pPr algn="just">
              <a:lnSpc>
                <a:spcPct val="200000"/>
              </a:lnSpc>
              <a:buFont typeface="Wingdings" panose="05000000000000000000" pitchFamily="2" charset="2"/>
              <a:buChar char="Ø"/>
            </a:pPr>
            <a:endParaRPr lang="en-IN" sz="1800" dirty="0"/>
          </a:p>
        </p:txBody>
      </p:sp>
      <p:sp>
        <p:nvSpPr>
          <p:cNvPr id="6" name="Slide Number Placeholder 5">
            <a:extLst>
              <a:ext uri="{FF2B5EF4-FFF2-40B4-BE49-F238E27FC236}">
                <a16:creationId xmlns:a16="http://schemas.microsoft.com/office/drawing/2014/main" id="{CBE2332D-E3CF-BF9A-0225-AACDE5F9E4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a:t>
            </a:fld>
            <a:endParaRPr lang="en-IN"/>
          </a:p>
        </p:txBody>
      </p:sp>
      <p:sp>
        <p:nvSpPr>
          <p:cNvPr id="4" name="TextBox 3">
            <a:extLst>
              <a:ext uri="{FF2B5EF4-FFF2-40B4-BE49-F238E27FC236}">
                <a16:creationId xmlns:a16="http://schemas.microsoft.com/office/drawing/2014/main" id="{9A196CCA-7AC3-BD33-A09D-E219CF08BB03}"/>
              </a:ext>
            </a:extLst>
          </p:cNvPr>
          <p:cNvSpPr txBox="1"/>
          <p:nvPr/>
        </p:nvSpPr>
        <p:spPr>
          <a:xfrm>
            <a:off x="911424" y="441082"/>
            <a:ext cx="8568952"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1356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FF03-B647-C76B-2C33-F26C7DF100D4}"/>
              </a:ext>
            </a:extLst>
          </p:cNvPr>
          <p:cNvSpPr>
            <a:spLocks noGrp="1"/>
          </p:cNvSpPr>
          <p:nvPr>
            <p:ph type="title"/>
          </p:nvPr>
        </p:nvSpPr>
        <p:spPr/>
        <p:txBody>
          <a:bodyPr/>
          <a:lstStyle/>
          <a:p>
            <a:r>
              <a:rPr lang="en-IN" sz="4400" b="1" dirty="0"/>
              <a:t>Problem Statement</a:t>
            </a:r>
            <a:endParaRPr lang="en-IN" dirty="0"/>
          </a:p>
        </p:txBody>
      </p:sp>
      <p:sp>
        <p:nvSpPr>
          <p:cNvPr id="3" name="Text Placeholder 2">
            <a:extLst>
              <a:ext uri="{FF2B5EF4-FFF2-40B4-BE49-F238E27FC236}">
                <a16:creationId xmlns:a16="http://schemas.microsoft.com/office/drawing/2014/main" id="{AEF2475D-35A5-8767-58C4-A199B17DDBCF}"/>
              </a:ext>
            </a:extLst>
          </p:cNvPr>
          <p:cNvSpPr>
            <a:spLocks noGrp="1"/>
          </p:cNvSpPr>
          <p:nvPr>
            <p:ph type="body" idx="1"/>
          </p:nvPr>
        </p:nvSpPr>
        <p:spPr>
          <a:xfrm>
            <a:off x="838200" y="1484784"/>
            <a:ext cx="10515600" cy="4351338"/>
          </a:xfrm>
        </p:spPr>
        <p:txBody>
          <a:bodyPr>
            <a:noAutofit/>
          </a:bodyPr>
          <a:lstStyle/>
          <a:p>
            <a:pPr marL="114300" indent="0">
              <a:lnSpc>
                <a:spcPct val="150000"/>
              </a:lnSpc>
              <a:buNone/>
            </a:pPr>
            <a:r>
              <a:rPr lang="en-IN" sz="1800" b="1" dirty="0"/>
              <a:t>Aim:</a:t>
            </a:r>
            <a:r>
              <a:rPr lang="en-IN" sz="1800" dirty="0"/>
              <a:t> Build a model in machine learning to predict the status of the order.(whether it is Delivered to buyer or Returned to seller)</a:t>
            </a:r>
          </a:p>
          <a:p>
            <a:pPr>
              <a:lnSpc>
                <a:spcPct val="150000"/>
              </a:lnSpc>
              <a:buFont typeface="Wingdings" panose="05000000000000000000" pitchFamily="2" charset="2"/>
              <a:buChar char="Ø"/>
            </a:pPr>
            <a:r>
              <a:rPr lang="en-IN" sz="1800" dirty="0"/>
              <a:t>Due to covid and the advancement in the technology many business find an opportunity in switch there business to online mode. It helps them to expand the reach of there products and earn a huge amount of profit in less time.</a:t>
            </a:r>
          </a:p>
          <a:p>
            <a:pPr>
              <a:lnSpc>
                <a:spcPct val="15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Over the past few </a:t>
            </a:r>
            <a:r>
              <a:rPr lang="en-US" sz="1800" dirty="0">
                <a:latin typeface="Times New Roman" panose="02020603050405020304" pitchFamily="18" charset="0"/>
                <a:cs typeface="Times New Roman" panose="02020603050405020304" pitchFamily="18" charset="0"/>
              </a:rPr>
              <a:t>year</a:t>
            </a:r>
            <a:r>
              <a:rPr lang="en-US" sz="1800" b="0" i="0" dirty="0">
                <a:effectLst/>
                <a:latin typeface="Times New Roman" panose="02020603050405020304" pitchFamily="18" charset="0"/>
                <a:cs typeface="Times New Roman" panose="02020603050405020304" pitchFamily="18" charset="0"/>
              </a:rPr>
              <a:t>s, it has incurred some loss due to return orders. Now, Businessmen seeks help to predict the likelihood of a new order being rejected. This would help them to take necessary actions and subsequently reduce the loss.</a:t>
            </a:r>
            <a:endParaRPr lang="en-IN"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1BB1C49-EE43-FD46-770C-0B72CBD628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a:t>
            </a:fld>
            <a:endParaRPr lang="en-IN"/>
          </a:p>
        </p:txBody>
      </p:sp>
    </p:spTree>
    <p:extLst>
      <p:ext uri="{BB962C8B-B14F-4D97-AF65-F5344CB8AC3E}">
        <p14:creationId xmlns:p14="http://schemas.microsoft.com/office/powerpoint/2010/main" val="111316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C07B-8792-8939-9106-6D5E65D78408}"/>
              </a:ext>
            </a:extLst>
          </p:cNvPr>
          <p:cNvSpPr>
            <a:spLocks noGrp="1"/>
          </p:cNvSpPr>
          <p:nvPr>
            <p:ph type="title"/>
          </p:nvPr>
        </p:nvSpPr>
        <p:spPr/>
        <p:txBody>
          <a:bodyPr/>
          <a:lstStyle/>
          <a:p>
            <a:r>
              <a:rPr lang="en-US" sz="4400" b="1" dirty="0"/>
              <a:t>Solution</a:t>
            </a:r>
            <a:endParaRPr lang="en-IN" dirty="0"/>
          </a:p>
        </p:txBody>
      </p:sp>
      <p:sp>
        <p:nvSpPr>
          <p:cNvPr id="3" name="Text Placeholder 2">
            <a:extLst>
              <a:ext uri="{FF2B5EF4-FFF2-40B4-BE49-F238E27FC236}">
                <a16:creationId xmlns:a16="http://schemas.microsoft.com/office/drawing/2014/main" id="{A79DE592-66EA-693E-15C0-2B71C4B885FD}"/>
              </a:ext>
            </a:extLst>
          </p:cNvPr>
          <p:cNvSpPr>
            <a:spLocks noGrp="1"/>
          </p:cNvSpPr>
          <p:nvPr>
            <p:ph type="body" idx="1"/>
          </p:nvPr>
        </p:nvSpPr>
        <p:spPr/>
        <p:txBody>
          <a:bodyPr>
            <a:normAutofit/>
          </a:bodyPr>
          <a:lstStyle/>
          <a:p>
            <a:pPr>
              <a:lnSpc>
                <a:spcPct val="200000"/>
              </a:lnSpc>
              <a:buFont typeface="Wingdings" panose="05000000000000000000" pitchFamily="2" charset="2"/>
              <a:buChar char="Ø"/>
            </a:pPr>
            <a:r>
              <a:rPr lang="en-IN" sz="1800" dirty="0"/>
              <a:t>This model helps in predicting the status of the order. </a:t>
            </a:r>
          </a:p>
          <a:p>
            <a:pPr>
              <a:lnSpc>
                <a:spcPct val="200000"/>
              </a:lnSpc>
              <a:buFont typeface="Wingdings" panose="05000000000000000000" pitchFamily="2" charset="2"/>
              <a:buChar char="Ø"/>
            </a:pPr>
            <a:r>
              <a:rPr lang="en-IN" sz="1800" dirty="0"/>
              <a:t>This model reads the dataset and analysis the attributes or factors one by one given in dataset.</a:t>
            </a:r>
          </a:p>
          <a:p>
            <a:pPr>
              <a:lnSpc>
                <a:spcPct val="200000"/>
              </a:lnSpc>
              <a:buFont typeface="Wingdings" panose="05000000000000000000" pitchFamily="2" charset="2"/>
              <a:buChar char="Ø"/>
            </a:pPr>
            <a:r>
              <a:rPr lang="en-IN" sz="1800" dirty="0"/>
              <a:t>The model check whether there is any specific relation or pattern  of any attribute with the Order status or not.</a:t>
            </a:r>
          </a:p>
          <a:p>
            <a:pPr>
              <a:lnSpc>
                <a:spcPct val="200000"/>
              </a:lnSpc>
              <a:buFont typeface="Wingdings" panose="05000000000000000000" pitchFamily="2" charset="2"/>
              <a:buChar char="Ø"/>
            </a:pPr>
            <a:r>
              <a:rPr lang="en-IN" sz="1800" dirty="0"/>
              <a:t>After that it will take that attributes into the consideration and on the bases of that our model can make the prediction on the existing date set. </a:t>
            </a:r>
          </a:p>
        </p:txBody>
      </p:sp>
      <p:sp>
        <p:nvSpPr>
          <p:cNvPr id="6" name="Slide Number Placeholder 5">
            <a:extLst>
              <a:ext uri="{FF2B5EF4-FFF2-40B4-BE49-F238E27FC236}">
                <a16:creationId xmlns:a16="http://schemas.microsoft.com/office/drawing/2014/main" id="{10BEB69C-8A9F-9D93-76FA-A193DB34F5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a:t>
            </a:fld>
            <a:endParaRPr lang="en-IN"/>
          </a:p>
        </p:txBody>
      </p:sp>
    </p:spTree>
    <p:extLst>
      <p:ext uri="{BB962C8B-B14F-4D97-AF65-F5344CB8AC3E}">
        <p14:creationId xmlns:p14="http://schemas.microsoft.com/office/powerpoint/2010/main" val="65457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97D3-2620-8D44-A16B-CCC3E6270EB1}"/>
              </a:ext>
            </a:extLst>
          </p:cNvPr>
          <p:cNvSpPr>
            <a:spLocks noGrp="1"/>
          </p:cNvSpPr>
          <p:nvPr>
            <p:ph type="title"/>
          </p:nvPr>
        </p:nvSpPr>
        <p:spPr/>
        <p:txBody>
          <a:bodyPr/>
          <a:lstStyle/>
          <a:p>
            <a:r>
              <a:rPr lang="en-US" altLang="zh-CN" sz="4400" b="1" dirty="0">
                <a:solidFill>
                  <a:schemeClr val="tx1"/>
                </a:solidFill>
              </a:rPr>
              <a:t>Tech Stack</a:t>
            </a:r>
            <a:endParaRPr lang="en-IN" dirty="0"/>
          </a:p>
        </p:txBody>
      </p:sp>
      <p:sp>
        <p:nvSpPr>
          <p:cNvPr id="3" name="Text Placeholder 2">
            <a:extLst>
              <a:ext uri="{FF2B5EF4-FFF2-40B4-BE49-F238E27FC236}">
                <a16:creationId xmlns:a16="http://schemas.microsoft.com/office/drawing/2014/main" id="{C18652AE-2BCB-163B-9A39-2EDC405871F5}"/>
              </a:ext>
            </a:extLst>
          </p:cNvPr>
          <p:cNvSpPr>
            <a:spLocks noGrp="1"/>
          </p:cNvSpPr>
          <p:nvPr>
            <p:ph type="body" idx="1"/>
          </p:nvPr>
        </p:nvSpPr>
        <p:spPr>
          <a:xfrm>
            <a:off x="838200" y="1268760"/>
            <a:ext cx="10515600" cy="4908203"/>
          </a:xfrm>
        </p:spPr>
        <p:txBody>
          <a:bodyPr>
            <a:normAutofit/>
          </a:bodyPr>
          <a:lstStyle/>
          <a:p>
            <a:pPr marL="457200" lvl="0" indent="-381000">
              <a:lnSpc>
                <a:spcPct val="200000"/>
              </a:lnSpc>
              <a:buSzPts val="2400"/>
              <a:buFont typeface="Wingdings" panose="05000000000000000000" pitchFamily="2" charset="2"/>
              <a:buChar char="Ø"/>
            </a:pPr>
            <a:r>
              <a:rPr lang="en-US" sz="1800" dirty="0"/>
              <a:t>Python</a:t>
            </a:r>
          </a:p>
          <a:p>
            <a:pPr marL="457200" lvl="0" indent="-381000">
              <a:lnSpc>
                <a:spcPct val="200000"/>
              </a:lnSpc>
              <a:buSzPts val="2400"/>
              <a:buFont typeface="Wingdings" panose="05000000000000000000" pitchFamily="2" charset="2"/>
              <a:buChar char="Ø"/>
            </a:pPr>
            <a:r>
              <a:rPr lang="en-US" sz="1800" dirty="0"/>
              <a:t>NumPy</a:t>
            </a:r>
          </a:p>
          <a:p>
            <a:pPr marL="457200" lvl="0" indent="-381000">
              <a:lnSpc>
                <a:spcPct val="200000"/>
              </a:lnSpc>
              <a:buSzPts val="2400"/>
              <a:buFont typeface="Wingdings" panose="05000000000000000000" pitchFamily="2" charset="2"/>
              <a:buChar char="Ø"/>
            </a:pPr>
            <a:r>
              <a:rPr lang="en-US" sz="1800" dirty="0"/>
              <a:t>Pandas</a:t>
            </a:r>
          </a:p>
          <a:p>
            <a:pPr indent="-381000">
              <a:lnSpc>
                <a:spcPct val="200000"/>
              </a:lnSpc>
              <a:buSzPts val="2400"/>
              <a:buFont typeface="Wingdings" panose="05000000000000000000" pitchFamily="2" charset="2"/>
              <a:buChar char="Ø"/>
            </a:pPr>
            <a:r>
              <a:rPr lang="en-IN" sz="1800" dirty="0"/>
              <a:t>Seaborn</a:t>
            </a:r>
          </a:p>
          <a:p>
            <a:pPr indent="-381000">
              <a:lnSpc>
                <a:spcPct val="200000"/>
              </a:lnSpc>
              <a:buSzPts val="2400"/>
              <a:buFont typeface="Wingdings" panose="05000000000000000000" pitchFamily="2" charset="2"/>
              <a:buChar char="Ø"/>
            </a:pPr>
            <a:r>
              <a:rPr lang="en-US" sz="1800" dirty="0"/>
              <a:t>Matplotlib</a:t>
            </a:r>
          </a:p>
          <a:p>
            <a:pPr indent="-381000">
              <a:lnSpc>
                <a:spcPct val="200000"/>
              </a:lnSpc>
              <a:buSzPts val="2400"/>
              <a:buFont typeface="Wingdings" panose="05000000000000000000" pitchFamily="2" charset="2"/>
              <a:buChar char="Ø"/>
            </a:pPr>
            <a:r>
              <a:rPr lang="en-US" sz="1800" dirty="0"/>
              <a:t>Missingo</a:t>
            </a:r>
          </a:p>
          <a:p>
            <a:pPr indent="-381000">
              <a:lnSpc>
                <a:spcPct val="200000"/>
              </a:lnSpc>
              <a:buSzPts val="2400"/>
              <a:buFont typeface="Wingdings" panose="05000000000000000000" pitchFamily="2" charset="2"/>
              <a:buChar char="Ø"/>
            </a:pPr>
            <a:r>
              <a:rPr lang="en-US" sz="1800" dirty="0"/>
              <a:t>SciKit Learn</a:t>
            </a:r>
          </a:p>
        </p:txBody>
      </p:sp>
      <p:sp>
        <p:nvSpPr>
          <p:cNvPr id="6" name="Slide Number Placeholder 5">
            <a:extLst>
              <a:ext uri="{FF2B5EF4-FFF2-40B4-BE49-F238E27FC236}">
                <a16:creationId xmlns:a16="http://schemas.microsoft.com/office/drawing/2014/main" id="{0ADE4334-FDA2-B86B-CF22-5CA0CB21B3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a:t>
            </a:fld>
            <a:endParaRPr lang="en-IN"/>
          </a:p>
        </p:txBody>
      </p:sp>
    </p:spTree>
    <p:extLst>
      <p:ext uri="{BB962C8B-B14F-4D97-AF65-F5344CB8AC3E}">
        <p14:creationId xmlns:p14="http://schemas.microsoft.com/office/powerpoint/2010/main" val="219806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63B7-F52C-5378-9582-2D71B01A30A3}"/>
              </a:ext>
            </a:extLst>
          </p:cNvPr>
          <p:cNvSpPr>
            <a:spLocks noGrp="1"/>
          </p:cNvSpPr>
          <p:nvPr>
            <p:ph type="title"/>
          </p:nvPr>
        </p:nvSpPr>
        <p:spPr/>
        <p:txBody>
          <a:bodyPr/>
          <a:lstStyle/>
          <a:p>
            <a:r>
              <a:rPr lang="en-US" sz="4400" b="1" dirty="0"/>
              <a:t>Methodology</a:t>
            </a:r>
            <a:endParaRPr lang="en-IN" dirty="0"/>
          </a:p>
        </p:txBody>
      </p:sp>
      <p:sp>
        <p:nvSpPr>
          <p:cNvPr id="3" name="Text Placeholder 2">
            <a:extLst>
              <a:ext uri="{FF2B5EF4-FFF2-40B4-BE49-F238E27FC236}">
                <a16:creationId xmlns:a16="http://schemas.microsoft.com/office/drawing/2014/main" id="{95EDB21B-8B65-72E6-0DA8-E511B054BCA4}"/>
              </a:ext>
            </a:extLst>
          </p:cNvPr>
          <p:cNvSpPr>
            <a:spLocks noGrp="1"/>
          </p:cNvSpPr>
          <p:nvPr>
            <p:ph type="body" idx="1"/>
          </p:nvPr>
        </p:nvSpPr>
        <p:spPr>
          <a:xfrm>
            <a:off x="838200" y="1340768"/>
            <a:ext cx="10515600" cy="4836195"/>
          </a:xfrm>
        </p:spPr>
        <p:txBody>
          <a:bodyPr>
            <a:normAutofit fontScale="25000" lnSpcReduction="20000"/>
          </a:bodyPr>
          <a:lstStyle/>
          <a:p>
            <a:pPr>
              <a:lnSpc>
                <a:spcPct val="220000"/>
              </a:lnSpc>
              <a:buFont typeface="Wingdings" panose="05000000000000000000" pitchFamily="2" charset="2"/>
              <a:buChar char="Ø"/>
            </a:pPr>
            <a:r>
              <a:rPr lang="en-IN" sz="7200" dirty="0"/>
              <a:t>Data Exploration</a:t>
            </a:r>
          </a:p>
          <a:p>
            <a:pPr>
              <a:lnSpc>
                <a:spcPct val="220000"/>
              </a:lnSpc>
              <a:buFont typeface="Wingdings" panose="05000000000000000000" pitchFamily="2" charset="2"/>
              <a:buChar char="§"/>
            </a:pPr>
            <a:r>
              <a:rPr lang="en-IN" sz="7200" dirty="0"/>
              <a:t> Gather data, upload it into program and take  a look on the data like what kind of data is there what are the feature ,type of datatypes, type of dataset etc .</a:t>
            </a:r>
          </a:p>
          <a:p>
            <a:pPr>
              <a:lnSpc>
                <a:spcPct val="220000"/>
              </a:lnSpc>
              <a:buFont typeface="Wingdings" panose="05000000000000000000" pitchFamily="2" charset="2"/>
              <a:buChar char="Ø"/>
            </a:pPr>
            <a:r>
              <a:rPr lang="en-IN" sz="7200" dirty="0"/>
              <a:t>Data Cleaning</a:t>
            </a:r>
          </a:p>
          <a:p>
            <a:pPr>
              <a:lnSpc>
                <a:spcPct val="220000"/>
              </a:lnSpc>
              <a:buFont typeface="Wingdings" panose="05000000000000000000" pitchFamily="2" charset="2"/>
              <a:buChar char="§"/>
            </a:pPr>
            <a:r>
              <a:rPr lang="en-IN" sz="7200" dirty="0"/>
              <a:t>Checking for null values, missing values and check for the column which is better to take out of the model, what are the redundant variables.</a:t>
            </a:r>
          </a:p>
          <a:p>
            <a:pPr marL="114300" indent="0">
              <a:lnSpc>
                <a:spcPct val="220000"/>
              </a:lnSpc>
              <a:buNone/>
            </a:pPr>
            <a:endParaRPr lang="en-IN" sz="2300" dirty="0"/>
          </a:p>
          <a:p>
            <a:pPr>
              <a:lnSpc>
                <a:spcPct val="220000"/>
              </a:lnSpc>
              <a:buFont typeface="Wingdings" panose="05000000000000000000" pitchFamily="2" charset="2"/>
              <a:buChar char="Ø"/>
            </a:pPr>
            <a:endParaRPr lang="en-IN" sz="1800" dirty="0"/>
          </a:p>
          <a:p>
            <a:pPr>
              <a:lnSpc>
                <a:spcPct val="220000"/>
              </a:lnSpc>
              <a:buFont typeface="Wingdings" panose="05000000000000000000" pitchFamily="2" charset="2"/>
              <a:buChar char="Ø"/>
            </a:pPr>
            <a:endParaRPr lang="en-IN" sz="1800" dirty="0"/>
          </a:p>
          <a:p>
            <a:pPr marL="114300" indent="0">
              <a:lnSpc>
                <a:spcPct val="220000"/>
              </a:lnSpc>
              <a:buNone/>
            </a:pPr>
            <a:r>
              <a:rPr lang="en-IN" sz="1800" dirty="0"/>
              <a:t>                   </a:t>
            </a:r>
          </a:p>
        </p:txBody>
      </p:sp>
      <p:sp>
        <p:nvSpPr>
          <p:cNvPr id="6" name="Slide Number Placeholder 5">
            <a:extLst>
              <a:ext uri="{FF2B5EF4-FFF2-40B4-BE49-F238E27FC236}">
                <a16:creationId xmlns:a16="http://schemas.microsoft.com/office/drawing/2014/main" id="{9458E763-BF37-5746-DCF0-2CE2B230B4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7</a:t>
            </a:fld>
            <a:endParaRPr lang="en-IN"/>
          </a:p>
        </p:txBody>
      </p:sp>
    </p:spTree>
    <p:extLst>
      <p:ext uri="{BB962C8B-B14F-4D97-AF65-F5344CB8AC3E}">
        <p14:creationId xmlns:p14="http://schemas.microsoft.com/office/powerpoint/2010/main" val="15277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646E1B-A8C2-85F9-5834-D9924F852C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8</a:t>
            </a:fld>
            <a:endParaRPr lang="en-IN"/>
          </a:p>
        </p:txBody>
      </p:sp>
      <p:sp>
        <p:nvSpPr>
          <p:cNvPr id="6" name="TextBox 5">
            <a:extLst>
              <a:ext uri="{FF2B5EF4-FFF2-40B4-BE49-F238E27FC236}">
                <a16:creationId xmlns:a16="http://schemas.microsoft.com/office/drawing/2014/main" id="{A8E80151-B09F-CBCF-A7DD-310971DAF477}"/>
              </a:ext>
            </a:extLst>
          </p:cNvPr>
          <p:cNvSpPr txBox="1"/>
          <p:nvPr/>
        </p:nvSpPr>
        <p:spPr>
          <a:xfrm>
            <a:off x="695400" y="404664"/>
            <a:ext cx="10801200" cy="3998018"/>
          </a:xfrm>
          <a:prstGeom prst="rect">
            <a:avLst/>
          </a:prstGeom>
          <a:noFill/>
        </p:spPr>
        <p:txBody>
          <a:bodyPr wrap="square" rtlCol="0">
            <a:spAutoFit/>
          </a:bodyPr>
          <a:lstStyle/>
          <a:p>
            <a:pPr>
              <a:lnSpc>
                <a:spcPct val="2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Visualization</a:t>
            </a:r>
          </a:p>
          <a:p>
            <a:pPr marL="400050" indent="-285750">
              <a:lnSpc>
                <a:spcPct val="20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Visualization of data through graphs and plots.</a:t>
            </a:r>
          </a:p>
          <a:p>
            <a:pPr>
              <a:lnSpc>
                <a:spcPct val="2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Modelling</a:t>
            </a:r>
          </a:p>
          <a:p>
            <a:pPr marL="400050" indent="-285750">
              <a:lnSpc>
                <a:spcPct val="20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Selecting predictive model .</a:t>
            </a:r>
          </a:p>
          <a:p>
            <a:pPr>
              <a:lnSpc>
                <a:spcPct val="2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Performance analysis</a:t>
            </a:r>
          </a:p>
          <a:p>
            <a:pPr marL="400050" indent="-285750">
              <a:lnSpc>
                <a:spcPct val="20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Checking for evaluation and accuracy of the model.</a:t>
            </a:r>
          </a:p>
          <a:p>
            <a:pPr marL="285750" indent="-285750">
              <a:lnSpc>
                <a:spcPct val="170000"/>
              </a:lnSpc>
              <a:buFont typeface="Wingdings" panose="05000000000000000000" pitchFamily="2" charset="2"/>
              <a:buChar char="§"/>
            </a:pPr>
            <a:endParaRPr lang="en-IN" sz="1400" dirty="0"/>
          </a:p>
          <a:p>
            <a:endParaRPr lang="en-IN" dirty="0"/>
          </a:p>
        </p:txBody>
      </p:sp>
    </p:spTree>
    <p:extLst>
      <p:ext uri="{BB962C8B-B14F-4D97-AF65-F5344CB8AC3E}">
        <p14:creationId xmlns:p14="http://schemas.microsoft.com/office/powerpoint/2010/main" val="311378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53A4-DDFE-1557-ECA1-0A8AF3E9D868}"/>
              </a:ext>
            </a:extLst>
          </p:cNvPr>
          <p:cNvSpPr>
            <a:spLocks noGrp="1"/>
          </p:cNvSpPr>
          <p:nvPr>
            <p:ph type="title"/>
          </p:nvPr>
        </p:nvSpPr>
        <p:spPr/>
        <p:txBody>
          <a:bodyPr/>
          <a:lstStyle/>
          <a:p>
            <a:r>
              <a:rPr lang="en-IN" sz="4400" b="1" dirty="0"/>
              <a:t>Datasets :</a:t>
            </a:r>
            <a:endParaRPr lang="en-IN" dirty="0"/>
          </a:p>
        </p:txBody>
      </p:sp>
      <p:sp>
        <p:nvSpPr>
          <p:cNvPr id="3" name="Text Placeholder 2">
            <a:extLst>
              <a:ext uri="{FF2B5EF4-FFF2-40B4-BE49-F238E27FC236}">
                <a16:creationId xmlns:a16="http://schemas.microsoft.com/office/drawing/2014/main" id="{023A5AE3-B1A3-3D0B-C4FF-F13EE6F5CDF8}"/>
              </a:ext>
            </a:extLst>
          </p:cNvPr>
          <p:cNvSpPr>
            <a:spLocks noGrp="1"/>
          </p:cNvSpPr>
          <p:nvPr>
            <p:ph type="body" idx="1"/>
          </p:nvPr>
        </p:nvSpPr>
        <p:spPr/>
        <p:txBody>
          <a:bodyPr/>
          <a:lstStyle/>
          <a:p>
            <a:pPr>
              <a:buFont typeface="Wingdings" panose="05000000000000000000" pitchFamily="2" charset="2"/>
              <a:buChar char="Ø"/>
            </a:pPr>
            <a:r>
              <a:rPr lang="en-IN" sz="1800" dirty="0"/>
              <a:t>Amazon Dataset(</a:t>
            </a:r>
            <a:r>
              <a:rPr lang="en-IN" sz="1800" dirty="0">
                <a:hlinkClick r:id="rId2"/>
              </a:rPr>
              <a:t>https://www.kaggle.com/datasets/pranalibose/amazon-seller-order-status-prediction</a:t>
            </a:r>
            <a:r>
              <a:rPr lang="en-IN" sz="1800" dirty="0"/>
              <a:t>)</a:t>
            </a:r>
          </a:p>
          <a:p>
            <a:endParaRPr lang="en-IN" dirty="0"/>
          </a:p>
        </p:txBody>
      </p:sp>
      <p:sp>
        <p:nvSpPr>
          <p:cNvPr id="6" name="Slide Number Placeholder 5">
            <a:extLst>
              <a:ext uri="{FF2B5EF4-FFF2-40B4-BE49-F238E27FC236}">
                <a16:creationId xmlns:a16="http://schemas.microsoft.com/office/drawing/2014/main" id="{772441B7-4CB3-2460-692A-0654D1C9DC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a:t>
            </a:fld>
            <a:endParaRPr lang="en-IN"/>
          </a:p>
        </p:txBody>
      </p:sp>
      <p:pic>
        <p:nvPicPr>
          <p:cNvPr id="8" name="Picture 7">
            <a:extLst>
              <a:ext uri="{FF2B5EF4-FFF2-40B4-BE49-F238E27FC236}">
                <a16:creationId xmlns:a16="http://schemas.microsoft.com/office/drawing/2014/main" id="{0F9EE086-0939-6617-D6D5-03A0912A7CFE}"/>
              </a:ext>
            </a:extLst>
          </p:cNvPr>
          <p:cNvPicPr>
            <a:picLocks noChangeAspect="1"/>
          </p:cNvPicPr>
          <p:nvPr/>
        </p:nvPicPr>
        <p:blipFill>
          <a:blip r:embed="rId3"/>
          <a:stretch>
            <a:fillRect/>
          </a:stretch>
        </p:blipFill>
        <p:spPr>
          <a:xfrm>
            <a:off x="1332862" y="2433203"/>
            <a:ext cx="8642316" cy="3743760"/>
          </a:xfrm>
          <a:prstGeom prst="rect">
            <a:avLst/>
          </a:prstGeom>
        </p:spPr>
      </p:pic>
    </p:spTree>
    <p:extLst>
      <p:ext uri="{BB962C8B-B14F-4D97-AF65-F5344CB8AC3E}">
        <p14:creationId xmlns:p14="http://schemas.microsoft.com/office/powerpoint/2010/main" val="129012482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2128</TotalTime>
  <Words>578</Words>
  <Application>Microsoft Office PowerPoint</Application>
  <PresentationFormat>Widescreen</PresentationFormat>
  <Paragraphs>104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Helvetica Neue</vt:lpstr>
      <vt:lpstr>Times New Roman</vt:lpstr>
      <vt:lpstr>Wingdings</vt:lpstr>
      <vt:lpstr>Office Theme</vt:lpstr>
      <vt:lpstr>PowerPoint Presentation</vt:lpstr>
      <vt:lpstr>Contents</vt:lpstr>
      <vt:lpstr>What is Amazon Seller?</vt:lpstr>
      <vt:lpstr>Problem Statement</vt:lpstr>
      <vt:lpstr>Solution</vt:lpstr>
      <vt:lpstr>Tech Stack</vt:lpstr>
      <vt:lpstr>Methodology</vt:lpstr>
      <vt:lpstr>PowerPoint Presentation</vt:lpstr>
      <vt:lpstr>Datasets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DIKSHA</dc:creator>
  <cp:lastModifiedBy>shakir hussain</cp:lastModifiedBy>
  <cp:revision>42</cp:revision>
  <dcterms:modified xsi:type="dcterms:W3CDTF">2022-09-29T17:03:39Z</dcterms:modified>
</cp:coreProperties>
</file>