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8686800" cy="470852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494"/>
        <p:guide pos="26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6484" y="1279525"/>
            <a:ext cx="6372682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5971" y="908499"/>
            <a:ext cx="6515827" cy="1501849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12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5971" y="2473578"/>
            <a:ext cx="6515827" cy="1137039"/>
          </a:xfrm>
        </p:spPr>
        <p:txBody>
          <a:bodyPr>
            <a:normAutofit/>
          </a:bodyPr>
          <a:lstStyle>
            <a:lvl1pPr marL="0" indent="0" algn="ctr">
              <a:buNone/>
              <a:defRPr sz="123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14325" indent="0" algn="ctr">
              <a:buNone/>
              <a:defRPr sz="1375"/>
            </a:lvl2pPr>
            <a:lvl3pPr marL="628015" indent="0" algn="ctr">
              <a:buNone/>
              <a:defRPr sz="1235"/>
            </a:lvl3pPr>
            <a:lvl4pPr marL="942340" indent="0" algn="ctr">
              <a:buNone/>
              <a:defRPr sz="1095"/>
            </a:lvl4pPr>
            <a:lvl5pPr marL="1255395" indent="0" algn="ctr">
              <a:buNone/>
              <a:defRPr sz="1095"/>
            </a:lvl5pPr>
            <a:lvl6pPr marL="1569720" indent="0" algn="ctr">
              <a:buNone/>
              <a:defRPr sz="1095"/>
            </a:lvl6pPr>
            <a:lvl7pPr marL="1883410" indent="0" algn="ctr">
              <a:buNone/>
              <a:defRPr sz="1095"/>
            </a:lvl7pPr>
            <a:lvl8pPr marL="2197735" indent="0" algn="ctr">
              <a:buNone/>
              <a:defRPr sz="1095"/>
            </a:lvl8pPr>
            <a:lvl9pPr marL="2511425" indent="0" algn="ctr">
              <a:buNone/>
              <a:defRPr sz="10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97284" y="378754"/>
            <a:ext cx="7493201" cy="381743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538" y="177478"/>
            <a:ext cx="7493201" cy="910286"/>
          </a:xfrm>
        </p:spPr>
        <p:txBody>
          <a:bodyPr anchor="ctr" anchorCtr="0">
            <a:normAutofit/>
          </a:bodyPr>
          <a:lstStyle>
            <a:lvl1pPr>
              <a:defRPr sz="16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38" y="1253686"/>
            <a:ext cx="7493201" cy="2988134"/>
          </a:xfrm>
        </p:spPr>
        <p:txBody>
          <a:bodyPr>
            <a:normAutofit/>
          </a:bodyPr>
          <a:lstStyle>
            <a:lvl1pPr>
              <a:defRPr sz="13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759" y="2575835"/>
            <a:ext cx="7017545" cy="557291"/>
          </a:xfrm>
        </p:spPr>
        <p:txBody>
          <a:bodyPr anchor="b">
            <a:normAutofit/>
          </a:bodyPr>
          <a:lstStyle>
            <a:lvl1pPr>
              <a:defRPr sz="27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759" y="3165781"/>
            <a:ext cx="5217186" cy="444687"/>
          </a:xfrm>
        </p:spPr>
        <p:txBody>
          <a:bodyPr>
            <a:normAutofit/>
          </a:bodyPr>
          <a:lstStyle>
            <a:lvl1pPr marL="0" indent="0">
              <a:buNone/>
              <a:defRPr sz="1235">
                <a:solidFill>
                  <a:schemeClr val="tx1"/>
                </a:solidFill>
              </a:defRPr>
            </a:lvl1pPr>
            <a:lvl2pPr marL="31432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2pPr>
            <a:lvl3pPr marL="62801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942340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4pPr>
            <a:lvl5pPr marL="1255395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5pPr>
            <a:lvl6pPr marL="1569720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6pPr>
            <a:lvl7pPr marL="1883410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7pPr>
            <a:lvl8pPr marL="2197735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8pPr>
            <a:lvl9pPr marL="2511425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538" y="177478"/>
            <a:ext cx="7493201" cy="910286"/>
          </a:xfrm>
        </p:spPr>
        <p:txBody>
          <a:bodyPr>
            <a:normAutofit/>
          </a:bodyPr>
          <a:lstStyle>
            <a:lvl1pPr>
              <a:defRPr sz="165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1538" y="1253686"/>
            <a:ext cx="3692302" cy="29881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2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2437" y="1253686"/>
            <a:ext cx="3692302" cy="29881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2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0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416" y="250737"/>
            <a:ext cx="7493201" cy="910286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8416" y="1198293"/>
            <a:ext cx="3675333" cy="565794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325" indent="0">
              <a:buNone/>
              <a:defRPr sz="1375" b="1"/>
            </a:lvl2pPr>
            <a:lvl3pPr marL="628015" indent="0">
              <a:buNone/>
              <a:defRPr sz="1235" b="1"/>
            </a:lvl3pPr>
            <a:lvl4pPr marL="942340" indent="0">
              <a:buNone/>
              <a:defRPr sz="1095" b="1"/>
            </a:lvl4pPr>
            <a:lvl5pPr marL="1255395" indent="0">
              <a:buNone/>
              <a:defRPr sz="1095" b="1"/>
            </a:lvl5pPr>
            <a:lvl6pPr marL="1569720" indent="0">
              <a:buNone/>
              <a:defRPr sz="1095" b="1"/>
            </a:lvl6pPr>
            <a:lvl7pPr marL="1883410" indent="0">
              <a:buNone/>
              <a:defRPr sz="1095" b="1"/>
            </a:lvl7pPr>
            <a:lvl8pPr marL="2197735" indent="0">
              <a:buNone/>
              <a:defRPr sz="1095" b="1"/>
            </a:lvl8pPr>
            <a:lvl9pPr marL="2511425" indent="0">
              <a:buNone/>
              <a:defRPr sz="10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416" y="1796181"/>
            <a:ext cx="3675333" cy="245436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98183" y="1198293"/>
            <a:ext cx="3693433" cy="565794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325" indent="0">
              <a:buNone/>
              <a:defRPr sz="1375" b="1"/>
            </a:lvl2pPr>
            <a:lvl3pPr marL="628015" indent="0">
              <a:buNone/>
              <a:defRPr sz="1235" b="1"/>
            </a:lvl3pPr>
            <a:lvl4pPr marL="942340" indent="0">
              <a:buNone/>
              <a:defRPr sz="1095" b="1"/>
            </a:lvl4pPr>
            <a:lvl5pPr marL="1255395" indent="0">
              <a:buNone/>
              <a:defRPr sz="1095" b="1"/>
            </a:lvl5pPr>
            <a:lvl6pPr marL="1569720" indent="0">
              <a:buNone/>
              <a:defRPr sz="1095" b="1"/>
            </a:lvl6pPr>
            <a:lvl7pPr marL="1883410" indent="0">
              <a:buNone/>
              <a:defRPr sz="1095" b="1"/>
            </a:lvl7pPr>
            <a:lvl8pPr marL="2197735" indent="0">
              <a:buNone/>
              <a:defRPr sz="1095" b="1"/>
            </a:lvl8pPr>
            <a:lvl9pPr marL="2511425" indent="0">
              <a:buNone/>
              <a:defRPr sz="10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98183" y="1796181"/>
            <a:ext cx="3693433" cy="245436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84" y="1899608"/>
            <a:ext cx="7493201" cy="910286"/>
          </a:xfrm>
        </p:spPr>
        <p:txBody>
          <a:bodyPr>
            <a:normAutofit/>
          </a:bodyPr>
          <a:lstStyle>
            <a:lvl1pPr algn="ctr">
              <a:defRPr sz="329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859" y="87213"/>
            <a:ext cx="2968036" cy="1098883"/>
          </a:xfrm>
        </p:spPr>
        <p:txBody>
          <a:bodyPr anchor="ctr" anchorCtr="0">
            <a:normAutofit/>
          </a:bodyPr>
          <a:lstStyle>
            <a:lvl1pPr>
              <a:defRPr sz="16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694012" y="526268"/>
            <a:ext cx="4145342" cy="3498439"/>
          </a:xfrm>
        </p:spPr>
        <p:txBody>
          <a:bodyPr/>
          <a:lstStyle>
            <a:lvl1pPr marL="0" indent="0">
              <a:buNone/>
              <a:defRPr sz="2200"/>
            </a:lvl1pPr>
            <a:lvl2pPr marL="314325" indent="0">
              <a:buNone/>
              <a:defRPr sz="1925"/>
            </a:lvl2pPr>
            <a:lvl3pPr marL="628015" indent="0">
              <a:buNone/>
              <a:defRPr sz="1650"/>
            </a:lvl3pPr>
            <a:lvl4pPr marL="942340" indent="0">
              <a:buNone/>
              <a:defRPr sz="1375"/>
            </a:lvl4pPr>
            <a:lvl5pPr marL="1255395" indent="0">
              <a:buNone/>
              <a:defRPr sz="1375"/>
            </a:lvl5pPr>
            <a:lvl6pPr marL="1569720" indent="0">
              <a:buNone/>
              <a:defRPr sz="1375"/>
            </a:lvl6pPr>
            <a:lvl7pPr marL="1883410" indent="0">
              <a:buNone/>
              <a:defRPr sz="1375"/>
            </a:lvl7pPr>
            <a:lvl8pPr marL="2197735" indent="0">
              <a:buNone/>
              <a:defRPr sz="1375"/>
            </a:lvl8pPr>
            <a:lvl9pPr marL="2511425" indent="0">
              <a:buNone/>
              <a:defRPr sz="137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479" y="1412850"/>
            <a:ext cx="2968036" cy="261747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95"/>
            </a:lvl1pPr>
            <a:lvl2pPr marL="314325" indent="0">
              <a:buNone/>
              <a:defRPr sz="960"/>
            </a:lvl2pPr>
            <a:lvl3pPr marL="628015" indent="0">
              <a:buNone/>
              <a:defRPr sz="830"/>
            </a:lvl3pPr>
            <a:lvl4pPr marL="942340" indent="0">
              <a:buNone/>
              <a:defRPr sz="690"/>
            </a:lvl4pPr>
            <a:lvl5pPr marL="1255395" indent="0">
              <a:buNone/>
              <a:defRPr sz="690"/>
            </a:lvl5pPr>
            <a:lvl6pPr marL="1569720" indent="0">
              <a:buNone/>
              <a:defRPr sz="690"/>
            </a:lvl6pPr>
            <a:lvl7pPr marL="1883410" indent="0">
              <a:buNone/>
              <a:defRPr sz="690"/>
            </a:lvl7pPr>
            <a:lvl8pPr marL="2197735" indent="0">
              <a:buNone/>
              <a:defRPr sz="690"/>
            </a:lvl8pPr>
            <a:lvl9pPr marL="2511425" indent="0">
              <a:buNone/>
              <a:defRPr sz="69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29411" y="298268"/>
            <a:ext cx="0" cy="95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0726" y="250737"/>
            <a:ext cx="1089759" cy="3991084"/>
          </a:xfrm>
        </p:spPr>
        <p:txBody>
          <a:bodyPr vert="eaVert">
            <a:normAutofit/>
          </a:bodyPr>
          <a:lstStyle>
            <a:lvl1pPr>
              <a:defRPr sz="2475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84" y="250737"/>
            <a:ext cx="6327676" cy="3991084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7284" y="250737"/>
            <a:ext cx="7493201" cy="910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4" y="1253686"/>
            <a:ext cx="7493201" cy="298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7284" y="4365009"/>
            <a:ext cx="1954748" cy="250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77823" y="4365009"/>
            <a:ext cx="2932122" cy="250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35737" y="4365009"/>
            <a:ext cx="1954748" cy="250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28015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45" indent="-156845" algn="l" defTabSz="628015" rtl="0" eaLnBrk="1" latinLnBrk="0" hangingPunct="1">
        <a:lnSpc>
          <a:spcPct val="90000"/>
        </a:lnSpc>
        <a:spcBef>
          <a:spcPts val="685"/>
        </a:spcBef>
        <a:buFont typeface="Arial" panose="0208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71170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785495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3pPr>
      <a:lvl4pPr marL="1098550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4pPr>
      <a:lvl5pPr marL="1412875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5pPr>
      <a:lvl6pPr marL="1727200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6pPr>
      <a:lvl7pPr marL="2040255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7pPr>
      <a:lvl8pPr marL="2355215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8pPr>
      <a:lvl9pPr marL="2668905" indent="-156845" algn="l" defTabSz="628015" rtl="0" eaLnBrk="1" latinLnBrk="0" hangingPunct="1">
        <a:lnSpc>
          <a:spcPct val="90000"/>
        </a:lnSpc>
        <a:spcBef>
          <a:spcPct val="69000"/>
        </a:spcBef>
        <a:buFont typeface="Arial" panose="0208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14325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2pPr>
      <a:lvl3pPr marL="628015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3pPr>
      <a:lvl4pPr marL="942340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4pPr>
      <a:lvl5pPr marL="1255395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5pPr>
      <a:lvl6pPr marL="1569720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6pPr>
      <a:lvl7pPr marL="1883410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7pPr>
      <a:lvl8pPr marL="2197735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8pPr>
      <a:lvl9pPr marL="2511425" algn="l" defTabSz="628015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9275" y="120804"/>
            <a:ext cx="8470100" cy="4340290"/>
            <a:chOff x="2004" y="1148"/>
            <a:chExt cx="15610" cy="8030"/>
          </a:xfrm>
        </p:grpSpPr>
        <p:grpSp>
          <p:nvGrpSpPr>
            <p:cNvPr id="62" name="Group 61"/>
            <p:cNvGrpSpPr/>
            <p:nvPr/>
          </p:nvGrpSpPr>
          <p:grpSpPr>
            <a:xfrm>
              <a:off x="2004" y="1148"/>
              <a:ext cx="8419" cy="8030"/>
              <a:chOff x="1972" y="1117"/>
              <a:chExt cx="8419" cy="803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972" y="1117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974" y="1117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9863" y="1117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973" y="8595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972" y="4856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997" y="8522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863" y="8595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863" y="4856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39" y="2416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555" y="2416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39" y="7244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555" y="7244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4545" y="3343"/>
                <a:ext cx="625" cy="625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7119" y="6274"/>
                <a:ext cx="625" cy="625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39" y="2416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555" y="2416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997" y="2416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555" y="4830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97" y="7244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439" y="4830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7" y="4830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1937" y="3868"/>
              <a:ext cx="5677" cy="3210"/>
              <a:chOff x="12149" y="1117"/>
              <a:chExt cx="5677" cy="3210"/>
            </a:xfrm>
          </p:grpSpPr>
          <p:sp>
            <p:nvSpPr>
              <p:cNvPr id="53" name="Rectangles 52"/>
              <p:cNvSpPr/>
              <p:nvPr/>
            </p:nvSpPr>
            <p:spPr>
              <a:xfrm>
                <a:off x="12149" y="1117"/>
                <a:ext cx="5616" cy="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>
                <a:off x="13109" y="1213"/>
                <a:ext cx="4258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65"/>
                  <a:t>BLE Station</a:t>
                </a:r>
                <a:endParaRPr lang="en-US" sz="2465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2364" y="1348"/>
                <a:ext cx="529" cy="55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364" y="2452"/>
                <a:ext cx="504" cy="5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3109" y="2318"/>
                <a:ext cx="4716" cy="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65"/>
                  <a:t>Reference Position</a:t>
                </a:r>
                <a:endParaRPr lang="en-US" sz="2465"/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12268" y="3535"/>
                <a:ext cx="625" cy="625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585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13109" y="3456"/>
                <a:ext cx="4717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65"/>
                  <a:t>Unknown Position</a:t>
                </a:r>
                <a:endParaRPr lang="en-US" sz="2465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399"/>
          <p:cNvGrpSpPr/>
          <p:nvPr/>
        </p:nvGrpSpPr>
        <p:grpSpPr>
          <a:xfrm>
            <a:off x="89535" y="44892"/>
            <a:ext cx="8168680" cy="4505213"/>
            <a:chOff x="519" y="71"/>
            <a:chExt cx="12107" cy="6625"/>
          </a:xfrm>
        </p:grpSpPr>
        <p:cxnSp>
          <p:nvCxnSpPr>
            <p:cNvPr id="366" name="Straight Arrow Connector 365"/>
            <p:cNvCxnSpPr/>
            <p:nvPr/>
          </p:nvCxnSpPr>
          <p:spPr>
            <a:xfrm>
              <a:off x="1189" y="79"/>
              <a:ext cx="8" cy="485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772" y="2198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518" y="79"/>
              <a:ext cx="4857" cy="483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21" y="71"/>
              <a:ext cx="2547" cy="13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78" y="71"/>
              <a:ext cx="2553" cy="13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75" y="4933"/>
              <a:ext cx="2530" cy="13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2174" y="2198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371" y="2198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8" y="2498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478" y="2498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55" y="2993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362" y="3395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53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4" name="Oval 233"/>
            <p:cNvSpPr/>
            <p:nvPr/>
          </p:nvSpPr>
          <p:spPr>
            <a:xfrm>
              <a:off x="2611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5" name="Oval 234"/>
            <p:cNvSpPr/>
            <p:nvPr/>
          </p:nvSpPr>
          <p:spPr>
            <a:xfrm>
              <a:off x="3170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6" name="Oval 235"/>
            <p:cNvSpPr/>
            <p:nvPr/>
          </p:nvSpPr>
          <p:spPr>
            <a:xfrm>
              <a:off x="3729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7" name="Oval 236"/>
            <p:cNvSpPr/>
            <p:nvPr/>
          </p:nvSpPr>
          <p:spPr>
            <a:xfrm>
              <a:off x="4288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8" name="Oval 237"/>
            <p:cNvSpPr/>
            <p:nvPr/>
          </p:nvSpPr>
          <p:spPr>
            <a:xfrm>
              <a:off x="4847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39" name="Oval 238"/>
            <p:cNvSpPr/>
            <p:nvPr/>
          </p:nvSpPr>
          <p:spPr>
            <a:xfrm>
              <a:off x="5405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40" name="Oval 239"/>
            <p:cNvSpPr/>
            <p:nvPr/>
          </p:nvSpPr>
          <p:spPr>
            <a:xfrm>
              <a:off x="5965" y="3394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3" name="Oval 252"/>
            <p:cNvSpPr/>
            <p:nvPr/>
          </p:nvSpPr>
          <p:spPr>
            <a:xfrm>
              <a:off x="2415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4" name="Oval 253"/>
            <p:cNvSpPr/>
            <p:nvPr/>
          </p:nvSpPr>
          <p:spPr>
            <a:xfrm>
              <a:off x="2973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5" name="Oval 254"/>
            <p:cNvSpPr/>
            <p:nvPr/>
          </p:nvSpPr>
          <p:spPr>
            <a:xfrm>
              <a:off x="3531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6" name="Oval 255"/>
            <p:cNvSpPr/>
            <p:nvPr/>
          </p:nvSpPr>
          <p:spPr>
            <a:xfrm>
              <a:off x="4091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7" name="Oval 256"/>
            <p:cNvSpPr/>
            <p:nvPr/>
          </p:nvSpPr>
          <p:spPr>
            <a:xfrm>
              <a:off x="4650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8" name="Oval 257"/>
            <p:cNvSpPr/>
            <p:nvPr/>
          </p:nvSpPr>
          <p:spPr>
            <a:xfrm>
              <a:off x="5208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59" name="Oval 258"/>
            <p:cNvSpPr/>
            <p:nvPr/>
          </p:nvSpPr>
          <p:spPr>
            <a:xfrm>
              <a:off x="5767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60" name="Oval 259"/>
            <p:cNvSpPr/>
            <p:nvPr/>
          </p:nvSpPr>
          <p:spPr>
            <a:xfrm>
              <a:off x="6326" y="358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60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0" name="Oval 269"/>
            <p:cNvSpPr/>
            <p:nvPr/>
          </p:nvSpPr>
          <p:spPr>
            <a:xfrm>
              <a:off x="3318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1" name="Oval 270"/>
            <p:cNvSpPr/>
            <p:nvPr/>
          </p:nvSpPr>
          <p:spPr>
            <a:xfrm>
              <a:off x="3876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2" name="Oval 271"/>
            <p:cNvSpPr/>
            <p:nvPr/>
          </p:nvSpPr>
          <p:spPr>
            <a:xfrm>
              <a:off x="4436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3" name="Oval 272"/>
            <p:cNvSpPr/>
            <p:nvPr/>
          </p:nvSpPr>
          <p:spPr>
            <a:xfrm>
              <a:off x="4994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4" name="Oval 273"/>
            <p:cNvSpPr/>
            <p:nvPr/>
          </p:nvSpPr>
          <p:spPr>
            <a:xfrm>
              <a:off x="5553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5" name="Oval 274"/>
            <p:cNvSpPr/>
            <p:nvPr/>
          </p:nvSpPr>
          <p:spPr>
            <a:xfrm>
              <a:off x="6112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6" name="Oval 275"/>
            <p:cNvSpPr/>
            <p:nvPr/>
          </p:nvSpPr>
          <p:spPr>
            <a:xfrm>
              <a:off x="6671" y="376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7" name="Oval 276"/>
            <p:cNvSpPr/>
            <p:nvPr/>
          </p:nvSpPr>
          <p:spPr>
            <a:xfrm>
              <a:off x="3104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8" name="Oval 277"/>
            <p:cNvSpPr/>
            <p:nvPr/>
          </p:nvSpPr>
          <p:spPr>
            <a:xfrm>
              <a:off x="3662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79" name="Oval 278"/>
            <p:cNvSpPr/>
            <p:nvPr/>
          </p:nvSpPr>
          <p:spPr>
            <a:xfrm>
              <a:off x="4220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80" name="Oval 279"/>
            <p:cNvSpPr/>
            <p:nvPr/>
          </p:nvSpPr>
          <p:spPr>
            <a:xfrm>
              <a:off x="4780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81" name="Oval 280"/>
            <p:cNvSpPr/>
            <p:nvPr/>
          </p:nvSpPr>
          <p:spPr>
            <a:xfrm>
              <a:off x="5338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82" name="Oval 281"/>
            <p:cNvSpPr/>
            <p:nvPr/>
          </p:nvSpPr>
          <p:spPr>
            <a:xfrm>
              <a:off x="5897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83" name="Oval 282"/>
            <p:cNvSpPr/>
            <p:nvPr/>
          </p:nvSpPr>
          <p:spPr>
            <a:xfrm>
              <a:off x="6456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284" name="Oval 283"/>
            <p:cNvSpPr/>
            <p:nvPr/>
          </p:nvSpPr>
          <p:spPr>
            <a:xfrm>
              <a:off x="7015" y="3941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0" name="Oval 309"/>
            <p:cNvSpPr/>
            <p:nvPr/>
          </p:nvSpPr>
          <p:spPr>
            <a:xfrm>
              <a:off x="3470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1" name="Oval 310"/>
            <p:cNvSpPr/>
            <p:nvPr/>
          </p:nvSpPr>
          <p:spPr>
            <a:xfrm>
              <a:off x="4049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2" name="Oval 311"/>
            <p:cNvSpPr/>
            <p:nvPr/>
          </p:nvSpPr>
          <p:spPr>
            <a:xfrm>
              <a:off x="4607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3" name="Oval 312"/>
            <p:cNvSpPr/>
            <p:nvPr/>
          </p:nvSpPr>
          <p:spPr>
            <a:xfrm>
              <a:off x="5167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4" name="Oval 313"/>
            <p:cNvSpPr/>
            <p:nvPr/>
          </p:nvSpPr>
          <p:spPr>
            <a:xfrm>
              <a:off x="5725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5" name="Oval 314"/>
            <p:cNvSpPr/>
            <p:nvPr/>
          </p:nvSpPr>
          <p:spPr>
            <a:xfrm>
              <a:off x="6284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6" name="Oval 315"/>
            <p:cNvSpPr/>
            <p:nvPr/>
          </p:nvSpPr>
          <p:spPr>
            <a:xfrm>
              <a:off x="6843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7" name="Oval 316"/>
            <p:cNvSpPr/>
            <p:nvPr/>
          </p:nvSpPr>
          <p:spPr>
            <a:xfrm>
              <a:off x="7402" y="4138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8" name="Oval 317"/>
            <p:cNvSpPr/>
            <p:nvPr/>
          </p:nvSpPr>
          <p:spPr>
            <a:xfrm>
              <a:off x="3838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19" name="Oval 318"/>
            <p:cNvSpPr/>
            <p:nvPr/>
          </p:nvSpPr>
          <p:spPr>
            <a:xfrm>
              <a:off x="4396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0" name="Oval 319"/>
            <p:cNvSpPr/>
            <p:nvPr/>
          </p:nvSpPr>
          <p:spPr>
            <a:xfrm>
              <a:off x="4955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1" name="Oval 320"/>
            <p:cNvSpPr/>
            <p:nvPr/>
          </p:nvSpPr>
          <p:spPr>
            <a:xfrm>
              <a:off x="5514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2" name="Oval 321"/>
            <p:cNvSpPr/>
            <p:nvPr/>
          </p:nvSpPr>
          <p:spPr>
            <a:xfrm>
              <a:off x="6073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3" name="Oval 322"/>
            <p:cNvSpPr/>
            <p:nvPr/>
          </p:nvSpPr>
          <p:spPr>
            <a:xfrm>
              <a:off x="6632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4" name="Oval 323"/>
            <p:cNvSpPr/>
            <p:nvPr/>
          </p:nvSpPr>
          <p:spPr>
            <a:xfrm>
              <a:off x="7190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5" name="Oval 324"/>
            <p:cNvSpPr/>
            <p:nvPr/>
          </p:nvSpPr>
          <p:spPr>
            <a:xfrm>
              <a:off x="7750" y="431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6" name="Oval 325"/>
            <p:cNvSpPr/>
            <p:nvPr/>
          </p:nvSpPr>
          <p:spPr>
            <a:xfrm>
              <a:off x="4190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7" name="Oval 326"/>
            <p:cNvSpPr/>
            <p:nvPr/>
          </p:nvSpPr>
          <p:spPr>
            <a:xfrm>
              <a:off x="4748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8" name="Oval 327"/>
            <p:cNvSpPr/>
            <p:nvPr/>
          </p:nvSpPr>
          <p:spPr>
            <a:xfrm>
              <a:off x="5307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29" name="Oval 328"/>
            <p:cNvSpPr/>
            <p:nvPr/>
          </p:nvSpPr>
          <p:spPr>
            <a:xfrm>
              <a:off x="5866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0" name="Oval 329"/>
            <p:cNvSpPr/>
            <p:nvPr/>
          </p:nvSpPr>
          <p:spPr>
            <a:xfrm>
              <a:off x="6425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1" name="Oval 330"/>
            <p:cNvSpPr/>
            <p:nvPr/>
          </p:nvSpPr>
          <p:spPr>
            <a:xfrm>
              <a:off x="6984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2" name="Oval 331"/>
            <p:cNvSpPr/>
            <p:nvPr/>
          </p:nvSpPr>
          <p:spPr>
            <a:xfrm>
              <a:off x="7542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3" name="Oval 332"/>
            <p:cNvSpPr/>
            <p:nvPr/>
          </p:nvSpPr>
          <p:spPr>
            <a:xfrm>
              <a:off x="8102" y="4510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4" name="Oval 333"/>
            <p:cNvSpPr/>
            <p:nvPr/>
          </p:nvSpPr>
          <p:spPr>
            <a:xfrm>
              <a:off x="4555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5" name="Oval 334"/>
            <p:cNvSpPr/>
            <p:nvPr/>
          </p:nvSpPr>
          <p:spPr>
            <a:xfrm>
              <a:off x="5113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6" name="Oval 335"/>
            <p:cNvSpPr/>
            <p:nvPr/>
          </p:nvSpPr>
          <p:spPr>
            <a:xfrm>
              <a:off x="5672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7" name="Oval 336"/>
            <p:cNvSpPr/>
            <p:nvPr/>
          </p:nvSpPr>
          <p:spPr>
            <a:xfrm>
              <a:off x="6231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8" name="Oval 337"/>
            <p:cNvSpPr/>
            <p:nvPr/>
          </p:nvSpPr>
          <p:spPr>
            <a:xfrm>
              <a:off x="6790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39" name="Oval 338"/>
            <p:cNvSpPr/>
            <p:nvPr/>
          </p:nvSpPr>
          <p:spPr>
            <a:xfrm>
              <a:off x="7349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0" name="Oval 339"/>
            <p:cNvSpPr/>
            <p:nvPr/>
          </p:nvSpPr>
          <p:spPr>
            <a:xfrm>
              <a:off x="7907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1" name="Oval 340"/>
            <p:cNvSpPr/>
            <p:nvPr/>
          </p:nvSpPr>
          <p:spPr>
            <a:xfrm>
              <a:off x="8467" y="4699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2493" y="3052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3434" y="3493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6281" y="3871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4682" y="3871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7879" y="3871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0" name="Oval 349"/>
            <p:cNvSpPr/>
            <p:nvPr/>
          </p:nvSpPr>
          <p:spPr>
            <a:xfrm>
              <a:off x="5008" y="4510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1" name="Oval 350"/>
            <p:cNvSpPr/>
            <p:nvPr/>
          </p:nvSpPr>
          <p:spPr>
            <a:xfrm>
              <a:off x="6101" y="4510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2" name="Oval 351"/>
            <p:cNvSpPr/>
            <p:nvPr/>
          </p:nvSpPr>
          <p:spPr>
            <a:xfrm>
              <a:off x="7243" y="4510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3" name="Oval 352"/>
            <p:cNvSpPr/>
            <p:nvPr/>
          </p:nvSpPr>
          <p:spPr>
            <a:xfrm>
              <a:off x="4138" y="4316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4" name="Oval 353"/>
            <p:cNvSpPr/>
            <p:nvPr/>
          </p:nvSpPr>
          <p:spPr>
            <a:xfrm>
              <a:off x="5690" y="4349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5" name="Oval 354"/>
            <p:cNvSpPr/>
            <p:nvPr/>
          </p:nvSpPr>
          <p:spPr>
            <a:xfrm>
              <a:off x="7542" y="4316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6" name="Oval 355"/>
            <p:cNvSpPr/>
            <p:nvPr/>
          </p:nvSpPr>
          <p:spPr>
            <a:xfrm>
              <a:off x="3394" y="394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7" name="Oval 356"/>
            <p:cNvSpPr/>
            <p:nvPr/>
          </p:nvSpPr>
          <p:spPr>
            <a:xfrm>
              <a:off x="4526" y="394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8" name="Oval 357"/>
            <p:cNvSpPr/>
            <p:nvPr/>
          </p:nvSpPr>
          <p:spPr>
            <a:xfrm>
              <a:off x="5708" y="394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59" name="Oval 358"/>
            <p:cNvSpPr/>
            <p:nvPr/>
          </p:nvSpPr>
          <p:spPr>
            <a:xfrm>
              <a:off x="6737" y="394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0" name="Oval 359"/>
            <p:cNvSpPr/>
            <p:nvPr/>
          </p:nvSpPr>
          <p:spPr>
            <a:xfrm>
              <a:off x="3212" y="3662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1" name="Oval 360"/>
            <p:cNvSpPr/>
            <p:nvPr/>
          </p:nvSpPr>
          <p:spPr>
            <a:xfrm>
              <a:off x="4306" y="366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2" name="Oval 361"/>
            <p:cNvSpPr/>
            <p:nvPr/>
          </p:nvSpPr>
          <p:spPr>
            <a:xfrm>
              <a:off x="5447" y="3661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3" name="Oval 362"/>
            <p:cNvSpPr/>
            <p:nvPr/>
          </p:nvSpPr>
          <p:spPr>
            <a:xfrm>
              <a:off x="2285" y="3436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38" y="3469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5" name="Oval 364"/>
            <p:cNvSpPr/>
            <p:nvPr/>
          </p:nvSpPr>
          <p:spPr>
            <a:xfrm>
              <a:off x="5689" y="3436"/>
              <a:ext cx="106" cy="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67" name="Text Box 366"/>
            <p:cNvSpPr txBox="1"/>
            <p:nvPr/>
          </p:nvSpPr>
          <p:spPr>
            <a:xfrm>
              <a:off x="519" y="2257"/>
              <a:ext cx="963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r"/>
              <a:r>
                <a:rPr lang="en-US" sz="1585"/>
                <a:t>4m</a:t>
              </a:r>
              <a:endParaRPr lang="en-US" sz="1585"/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>
              <a:off x="1251" y="4926"/>
              <a:ext cx="2532" cy="133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Text Box 369"/>
            <p:cNvSpPr txBox="1"/>
            <p:nvPr/>
          </p:nvSpPr>
          <p:spPr>
            <a:xfrm>
              <a:off x="1999" y="5400"/>
              <a:ext cx="933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sz="1585"/>
                <a:t>5.5m</a:t>
              </a:r>
              <a:endParaRPr lang="en-US" sz="1585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23" y="4926"/>
              <a:ext cx="2546" cy="13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4063" y="6485"/>
              <a:ext cx="484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 Box 371"/>
            <p:cNvSpPr txBox="1"/>
            <p:nvPr/>
          </p:nvSpPr>
          <p:spPr>
            <a:xfrm>
              <a:off x="6043" y="6203"/>
              <a:ext cx="933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sz="1585"/>
                <a:t>5.5m</a:t>
              </a:r>
              <a:endParaRPr lang="en-US" sz="1585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4074" y="1410"/>
              <a:ext cx="4857" cy="483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>
              <a:off x="4350" y="3309"/>
              <a:ext cx="5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5" name="Text Box 374"/>
            <p:cNvSpPr txBox="1"/>
            <p:nvPr/>
          </p:nvSpPr>
          <p:spPr>
            <a:xfrm>
              <a:off x="4188" y="2980"/>
              <a:ext cx="877" cy="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90"/>
                <a:t>61.75 cm</a:t>
              </a:r>
              <a:endParaRPr lang="en-US" sz="790"/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 flipV="1">
              <a:off x="2304" y="2097"/>
              <a:ext cx="1651" cy="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7" name="Text Box 376"/>
            <p:cNvSpPr txBox="1"/>
            <p:nvPr/>
          </p:nvSpPr>
          <p:spPr>
            <a:xfrm>
              <a:off x="2693" y="1838"/>
              <a:ext cx="933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sz="1585"/>
                <a:t>2.3m</a:t>
              </a:r>
              <a:endParaRPr lang="en-US" sz="1585"/>
            </a:p>
          </p:txBody>
        </p:sp>
        <p:sp>
          <p:nvSpPr>
            <p:cNvPr id="381" name="Rectangles 380"/>
            <p:cNvSpPr/>
            <p:nvPr/>
          </p:nvSpPr>
          <p:spPr>
            <a:xfrm>
              <a:off x="9497" y="2868"/>
              <a:ext cx="3023" cy="1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87" name="Rounded Rectangle 386"/>
            <p:cNvSpPr/>
            <p:nvPr/>
          </p:nvSpPr>
          <p:spPr>
            <a:xfrm>
              <a:off x="9613" y="2996"/>
              <a:ext cx="317" cy="3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88" name="Text Box 387"/>
            <p:cNvSpPr txBox="1"/>
            <p:nvPr/>
          </p:nvSpPr>
          <p:spPr>
            <a:xfrm>
              <a:off x="9909" y="2892"/>
              <a:ext cx="2061" cy="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1585"/>
                <a:t>BLE Station</a:t>
              </a:r>
              <a:endParaRPr lang="en-US" sz="1585"/>
            </a:p>
          </p:txBody>
        </p:sp>
        <p:sp>
          <p:nvSpPr>
            <p:cNvPr id="389" name="Oval 388"/>
            <p:cNvSpPr/>
            <p:nvPr/>
          </p:nvSpPr>
          <p:spPr>
            <a:xfrm>
              <a:off x="9718" y="3536"/>
              <a:ext cx="106" cy="1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90" name="Text Box 389"/>
            <p:cNvSpPr txBox="1"/>
            <p:nvPr/>
          </p:nvSpPr>
          <p:spPr>
            <a:xfrm>
              <a:off x="9909" y="3312"/>
              <a:ext cx="2717" cy="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1585"/>
                <a:t>Reference Position</a:t>
              </a:r>
              <a:endParaRPr lang="en-US" sz="1585"/>
            </a:p>
          </p:txBody>
        </p:sp>
        <p:sp>
          <p:nvSpPr>
            <p:cNvPr id="391" name="Oval 390"/>
            <p:cNvSpPr/>
            <p:nvPr/>
          </p:nvSpPr>
          <p:spPr>
            <a:xfrm>
              <a:off x="9718" y="3943"/>
              <a:ext cx="106" cy="1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85"/>
            </a:p>
          </p:txBody>
        </p:sp>
        <p:sp>
          <p:nvSpPr>
            <p:cNvPr id="392" name="Text Box 391"/>
            <p:cNvSpPr txBox="1"/>
            <p:nvPr/>
          </p:nvSpPr>
          <p:spPr>
            <a:xfrm>
              <a:off x="9909" y="3719"/>
              <a:ext cx="2717" cy="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1585"/>
                <a:t>Test Position</a:t>
              </a:r>
              <a:endParaRPr lang="en-US" sz="1585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5725" y="4737"/>
              <a:ext cx="7" cy="15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 Box 395"/>
            <p:cNvSpPr txBox="1"/>
            <p:nvPr/>
          </p:nvSpPr>
          <p:spPr>
            <a:xfrm>
              <a:off x="5264" y="5218"/>
              <a:ext cx="933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sz="1585"/>
                <a:t>1.5m</a:t>
              </a:r>
              <a:endParaRPr lang="en-US" sz="1585"/>
            </a:p>
          </p:txBody>
        </p:sp>
        <p:cxnSp>
          <p:nvCxnSpPr>
            <p:cNvPr id="398" name="Straight Arrow Connector 397"/>
            <p:cNvCxnSpPr/>
            <p:nvPr/>
          </p:nvCxnSpPr>
          <p:spPr>
            <a:xfrm>
              <a:off x="8044" y="3995"/>
              <a:ext cx="4" cy="225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9" name="Text Box 398"/>
            <p:cNvSpPr txBox="1"/>
            <p:nvPr/>
          </p:nvSpPr>
          <p:spPr>
            <a:xfrm>
              <a:off x="7773" y="4869"/>
              <a:ext cx="779" cy="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l"/>
              <a:r>
                <a:rPr lang="en-US" sz="1585"/>
                <a:t>2m</a:t>
              </a:r>
              <a:endParaRPr lang="en-US" sz="1585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Presentation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shakir</cp:lastModifiedBy>
  <cp:revision>9</cp:revision>
  <dcterms:created xsi:type="dcterms:W3CDTF">2024-06-28T06:45:14Z</dcterms:created>
  <dcterms:modified xsi:type="dcterms:W3CDTF">2024-06-28T06:45:14Z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