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37BA-E729-4AE9-9ECC-5A8502D13B1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1143000"/>
            <a:ext cx="4841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29F67-2BA3-45C0-9B50-EECF9F6F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29F67-2BA3-45C0-9B50-EECF9F6FD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29F67-2BA3-45C0-9B50-EECF9F6FD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29F67-2BA3-45C0-9B50-EECF9F6FD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71B9-6D5B-426D-81F1-F99A5101BC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DA97-FC1F-4CC9-BDF9-6A6C268E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F9AEFA7-9A3A-87F6-8A84-BFFDBC1F485E}"/>
              </a:ext>
            </a:extLst>
          </p:cNvPr>
          <p:cNvGrpSpPr/>
          <p:nvPr/>
        </p:nvGrpSpPr>
        <p:grpSpPr>
          <a:xfrm>
            <a:off x="4065546" y="535589"/>
            <a:ext cx="2960204" cy="6203136"/>
            <a:chOff x="4065546" y="38921"/>
            <a:chExt cx="2960204" cy="62031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67C074-56DC-4974-E5EE-F3C349CE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65546" y="38921"/>
              <a:ext cx="2960204" cy="28823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88A61F-A96E-9D3A-53B1-A54F574A2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65546" y="3173323"/>
              <a:ext cx="2953626" cy="28431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A36E2E-BA36-E590-22E5-9B821A353F89}"/>
                </a:ext>
              </a:extLst>
            </p:cNvPr>
            <p:cNvSpPr txBox="1"/>
            <p:nvPr/>
          </p:nvSpPr>
          <p:spPr>
            <a:xfrm>
              <a:off x="5542359" y="2900650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6172E1-8E0C-42D8-8A9F-C6FCD72B234B}"/>
                </a:ext>
              </a:extLst>
            </p:cNvPr>
            <p:cNvSpPr txBox="1"/>
            <p:nvPr/>
          </p:nvSpPr>
          <p:spPr>
            <a:xfrm>
              <a:off x="5542359" y="5980447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C99410-98D4-98EB-5507-93896D65E54F}"/>
              </a:ext>
            </a:extLst>
          </p:cNvPr>
          <p:cNvGrpSpPr/>
          <p:nvPr/>
        </p:nvGrpSpPr>
        <p:grpSpPr>
          <a:xfrm>
            <a:off x="7391390" y="589963"/>
            <a:ext cx="2857218" cy="6168497"/>
            <a:chOff x="7391390" y="132762"/>
            <a:chExt cx="2857218" cy="61684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EF1EAA-55EA-BBDA-8A68-E2EF7CAD0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1166" y="132762"/>
              <a:ext cx="2827441" cy="282744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CDF325-CB6F-2E8C-49A2-40312D98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1390" y="3230275"/>
              <a:ext cx="2857218" cy="28572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404942-5C03-09D3-491E-D726583892FD}"/>
                </a:ext>
              </a:extLst>
            </p:cNvPr>
            <p:cNvSpPr txBox="1"/>
            <p:nvPr/>
          </p:nvSpPr>
          <p:spPr>
            <a:xfrm>
              <a:off x="8799772" y="2913806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50BBDF-3611-75D3-D6EF-0C8FA854ED30}"/>
                </a:ext>
              </a:extLst>
            </p:cNvPr>
            <p:cNvSpPr txBox="1"/>
            <p:nvPr/>
          </p:nvSpPr>
          <p:spPr>
            <a:xfrm>
              <a:off x="8799772" y="6039649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C0C6DC-C2DF-256E-85CF-363612628341}"/>
                </a:ext>
              </a:extLst>
            </p:cNvPr>
            <p:cNvSpPr/>
            <p:nvPr/>
          </p:nvSpPr>
          <p:spPr>
            <a:xfrm>
              <a:off x="8149665" y="4609324"/>
              <a:ext cx="190813" cy="87086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8DD7E-26E4-2255-66EF-84761034DD08}"/>
                </a:ext>
              </a:extLst>
            </p:cNvPr>
            <p:cNvSpPr/>
            <p:nvPr/>
          </p:nvSpPr>
          <p:spPr>
            <a:xfrm>
              <a:off x="8253391" y="3963112"/>
              <a:ext cx="160640" cy="87086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5E4956-66A4-2C86-6785-1CFC7219EF8B}"/>
                </a:ext>
              </a:extLst>
            </p:cNvPr>
            <p:cNvGrpSpPr/>
            <p:nvPr/>
          </p:nvGrpSpPr>
          <p:grpSpPr>
            <a:xfrm>
              <a:off x="8245071" y="4053112"/>
              <a:ext cx="362884" cy="541795"/>
              <a:chOff x="8245071" y="4053112"/>
              <a:chExt cx="362884" cy="541795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F33F86A-20FD-6EC1-C328-D4109B8C0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40478" y="4053112"/>
                <a:ext cx="267477" cy="408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42E5B28-930D-1C14-BDB4-2D54C1166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45071" y="4461762"/>
                <a:ext cx="362884" cy="133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A7A7CC-25B8-B66F-A314-4B5C0C343EDD}"/>
                </a:ext>
              </a:extLst>
            </p:cNvPr>
            <p:cNvSpPr txBox="1"/>
            <p:nvPr/>
          </p:nvSpPr>
          <p:spPr>
            <a:xfrm>
              <a:off x="8639129" y="4316841"/>
              <a:ext cx="13099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Effect of Absorber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EAFF44-0724-493C-48C0-70DB4B89E4C1}"/>
                </a:ext>
              </a:extLst>
            </p:cNvPr>
            <p:cNvSpPr/>
            <p:nvPr/>
          </p:nvSpPr>
          <p:spPr>
            <a:xfrm>
              <a:off x="8648996" y="4368774"/>
              <a:ext cx="1290240" cy="183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25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E331F58-8F98-75F9-4AF9-697C3FA0FD43}"/>
              </a:ext>
            </a:extLst>
          </p:cNvPr>
          <p:cNvGrpSpPr/>
          <p:nvPr/>
        </p:nvGrpSpPr>
        <p:grpSpPr>
          <a:xfrm>
            <a:off x="1548174" y="-74371"/>
            <a:ext cx="8095590" cy="7497713"/>
            <a:chOff x="1548174" y="-74371"/>
            <a:chExt cx="8095590" cy="749771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C3FDD5-326F-8E63-DE1B-7F2D9D893869}"/>
                </a:ext>
              </a:extLst>
            </p:cNvPr>
            <p:cNvGrpSpPr/>
            <p:nvPr/>
          </p:nvGrpSpPr>
          <p:grpSpPr>
            <a:xfrm>
              <a:off x="2616062" y="187239"/>
              <a:ext cx="6935918" cy="6721434"/>
              <a:chOff x="2616062" y="187239"/>
              <a:chExt cx="6935918" cy="6721434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C43BB9A-5DAC-006C-D012-66D67AAFA33C}"/>
                  </a:ext>
                </a:extLst>
              </p:cNvPr>
              <p:cNvGrpSpPr/>
              <p:nvPr/>
            </p:nvGrpSpPr>
            <p:grpSpPr>
              <a:xfrm>
                <a:off x="2616062" y="187239"/>
                <a:ext cx="6935918" cy="6721434"/>
                <a:chOff x="2616062" y="187239"/>
                <a:chExt cx="6935918" cy="6721434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70713773-E08B-98C8-7987-7F7D763E81AA}"/>
                    </a:ext>
                  </a:extLst>
                </p:cNvPr>
                <p:cNvGrpSpPr/>
                <p:nvPr/>
              </p:nvGrpSpPr>
              <p:grpSpPr>
                <a:xfrm>
                  <a:off x="2616062" y="187239"/>
                  <a:ext cx="6935918" cy="6721434"/>
                  <a:chOff x="2616062" y="187239"/>
                  <a:chExt cx="6935918" cy="672143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A542C6B4-5967-1C6C-EE3B-EED6C03F1894}"/>
                      </a:ext>
                    </a:extLst>
                  </p:cNvPr>
                  <p:cNvGrpSpPr/>
                  <p:nvPr/>
                </p:nvGrpSpPr>
                <p:grpSpPr>
                  <a:xfrm>
                    <a:off x="2616062" y="187239"/>
                    <a:ext cx="6935918" cy="6721434"/>
                    <a:chOff x="2616062" y="187239"/>
                    <a:chExt cx="6935918" cy="6721434"/>
                  </a:xfrm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509A019D-B850-58EA-395F-55193D365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6062" y="187239"/>
                      <a:ext cx="6935918" cy="6721434"/>
                      <a:chOff x="2616061" y="101230"/>
                      <a:chExt cx="6935918" cy="6721434"/>
                    </a:xfrm>
                  </p:grpSpPr>
                  <p:pic>
                    <p:nvPicPr>
                      <p:cNvPr id="13" name="Picture 12">
                        <a:extLst>
                          <a:ext uri="{FF2B5EF4-FFF2-40B4-BE49-F238E27FC236}">
                            <a16:creationId xmlns:a16="http://schemas.microsoft.com/office/drawing/2014/main" id="{ACEAB606-F82D-CB19-4A98-CBE30B0D51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3306" r="5693"/>
                      <a:stretch/>
                    </p:blipFill>
                    <p:spPr>
                      <a:xfrm>
                        <a:off x="2616062" y="101230"/>
                        <a:ext cx="6652346" cy="66555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DC3CDD22-D219-761E-B899-1089DBCF3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6061" y="101230"/>
                        <a:ext cx="6677925" cy="666447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D5DB214-1C3C-286F-A917-12997B40F4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282" y="1004064"/>
                        <a:ext cx="9444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User</a:t>
                        </a:r>
                      </a:p>
                    </p:txBody>
                  </p: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8FA0EE51-CBE5-8852-B70F-CE64C9E603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76303" y="6568337"/>
                        <a:ext cx="1164379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>
                        <a:extLst>
                          <a:ext uri="{FF2B5EF4-FFF2-40B4-BE49-F238E27FC236}">
                            <a16:creationId xmlns:a16="http://schemas.microsoft.com/office/drawing/2014/main" id="{91717014-1C86-5739-553D-C4C6885B70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76303" y="5502634"/>
                        <a:ext cx="0" cy="1065703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2CC2A30B-E140-6279-5025-21C4BFF97E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4685" y="4998985"/>
                        <a:ext cx="42351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24078577-92C0-4F4D-5375-20E8182A71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70473" y="6299444"/>
                        <a:ext cx="42351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X</a:t>
                        </a:r>
                      </a:p>
                    </p:txBody>
                  </p: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D7B4C295-9F86-CADC-3342-91019BF9D4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2835" y="293253"/>
                        <a:ext cx="6299144" cy="5611077"/>
                        <a:chOff x="3252835" y="293253"/>
                        <a:chExt cx="6299144" cy="5611077"/>
                      </a:xfrm>
                    </p:grpSpPr>
                    <p:sp>
                      <p:nvSpPr>
                        <p:cNvPr id="30" name="Arc 29">
                          <a:extLst>
                            <a:ext uri="{FF2B5EF4-FFF2-40B4-BE49-F238E27FC236}">
                              <a16:creationId xmlns:a16="http://schemas.microsoft.com/office/drawing/2014/main" id="{467DC035-4093-B58E-9B65-4DC3A0260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587963">
                          <a:off x="3596868" y="-50780"/>
                          <a:ext cx="5611077" cy="6299144"/>
                        </a:xfrm>
                        <a:prstGeom prst="arc">
                          <a:avLst>
                            <a:gd name="adj1" fmla="val 18861277"/>
                            <a:gd name="adj2" fmla="val 21103967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39D23C34-D75F-8827-5E5A-BEEB53FF582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470220" y="700603"/>
                          <a:ext cx="213613" cy="128283"/>
                        </a:xfrm>
                        <a:prstGeom prst="straightConnector1">
                          <a:avLst/>
                        </a:prstGeom>
                        <a:ln w="2222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82B2753-F513-2A18-D2C5-CD13F2D50E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7314" y="834681"/>
                        <a:ext cx="2004075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Direction of</a:t>
                        </a:r>
                      </a:p>
                      <a:p>
                        <a:pPr algn="ctr"/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Movement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78CBD7A9-0932-7313-FB30-D60625DF50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80361" y="5067362"/>
                        <a:ext cx="1845377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Conformal</a:t>
                        </a:r>
                      </a:p>
                      <a:p>
                        <a:pPr algn="ctr"/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Antenna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3C82654C-3AD0-48DB-89C6-8C9E3F1960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76935" y="2559600"/>
                        <a:ext cx="38504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E562002C-97AC-E50C-2779-88C8806305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50146" y="2669438"/>
                        <a:ext cx="38504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B8FC353-F084-F9CA-CEBC-E0ED3EFBA7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20150" y="3078292"/>
                        <a:ext cx="38504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7</a:t>
                        </a:r>
                      </a:p>
                    </p:txBody>
                  </p:sp>
                  <p:cxnSp>
                    <p:nvCxnSpPr>
                      <p:cNvPr id="82" name="Straight Arrow Connector 81">
                        <a:extLst>
                          <a:ext uri="{FF2B5EF4-FFF2-40B4-BE49-F238E27FC236}">
                            <a16:creationId xmlns:a16="http://schemas.microsoft.com/office/drawing/2014/main" id="{DDB50AB0-809F-C9F2-B1D3-92602D6C4C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779543" y="798608"/>
                        <a:ext cx="1016899" cy="291801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accent4">
                            <a:lumMod val="7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>
                        <a:extLst>
                          <a:ext uri="{FF2B5EF4-FFF2-40B4-BE49-F238E27FC236}">
                            <a16:creationId xmlns:a16="http://schemas.microsoft.com/office/drawing/2014/main" id="{A405FAE0-C9AA-0420-17EF-8ED6956BA1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01731" y="3428999"/>
                        <a:ext cx="808686" cy="287619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4">
                            <a:lumMod val="75000"/>
                          </a:schemeClr>
                        </a:solidFill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03C0E1E1-B385-F825-141C-8C6AFBD3F7B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57852" y="292077"/>
                        <a:ext cx="1338590" cy="506531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4">
                            <a:lumMod val="75000"/>
                          </a:schemeClr>
                        </a:solidFill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1ACB6C20-1B25-0B6A-A82E-877FE771628E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235082">
                        <a:off x="6968013" y="1926521"/>
                        <a:ext cx="684803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2m</a:t>
                        </a:r>
                      </a:p>
                    </p:txBody>
                  </p:sp>
                </p:grp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E83ABC90-A93C-82E9-D1CC-6955113894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36542" y="3443639"/>
                      <a:ext cx="1055631" cy="400736"/>
                    </a:xfrm>
                    <a:prstGeom prst="straightConnector1">
                      <a:avLst/>
                    </a:prstGeom>
                    <a:ln w="603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521FDF8A-9924-B83E-009D-6F88219FF0F5}"/>
                        </a:ext>
                      </a:extLst>
                    </p:cNvPr>
                    <p:cNvCxnSpPr>
                      <a:cxnSpLocks/>
                      <a:endCxn id="118" idx="1"/>
                    </p:cNvCxnSpPr>
                    <p:nvPr/>
                  </p:nvCxnSpPr>
                  <p:spPr>
                    <a:xfrm>
                      <a:off x="4222141" y="3844375"/>
                      <a:ext cx="1103229" cy="2969"/>
                    </a:xfrm>
                    <a:prstGeom prst="straightConnector1">
                      <a:avLst/>
                    </a:prstGeom>
                    <a:ln w="603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C1B03115-887C-FD82-8FB5-822A89FC70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9753" y="3867832"/>
                      <a:ext cx="1524776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</a:t>
                      </a:r>
                    </a:p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</a:p>
                  </p:txBody>
                </p:sp>
              </p:grp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2E612B46-A037-B7DF-5313-1480E4F2C81C}"/>
                      </a:ext>
                    </a:extLst>
                  </p:cNvPr>
                  <p:cNvSpPr txBox="1"/>
                  <p:nvPr/>
                </p:nvSpPr>
                <p:spPr>
                  <a:xfrm>
                    <a:off x="6265332" y="2854589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1F474D3A-4114-5042-51C5-775ED8626FAF}"/>
                      </a:ext>
                    </a:extLst>
                  </p:cNvPr>
                  <p:cNvSpPr txBox="1"/>
                  <p:nvPr/>
                </p:nvSpPr>
                <p:spPr>
                  <a:xfrm>
                    <a:off x="5325370" y="3585734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1354CF73-0FE6-119D-A43C-1548E645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5710958" y="3847344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3C8C3FA0-EAB5-D87E-8AA2-67A02DFF46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65536" y="3704600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10DF39A5-CBA5-8D59-9FD8-D12B0BD45F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399" y="3250135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5C399103-1A07-3304-217F-1B36AB475419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 flipH="1" flipV="1">
                  <a:off x="6092153" y="3865724"/>
                  <a:ext cx="10898" cy="1287647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0B87EA96-FB71-1382-B61C-DD03D3CA2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55669" y="566240"/>
                  <a:ext cx="18627" cy="600330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11E2C46-E9A7-A212-CD47-D3FE17B31F86}"/>
                  </a:ext>
                </a:extLst>
              </p:cNvPr>
              <p:cNvSpPr/>
              <p:nvPr/>
            </p:nvSpPr>
            <p:spPr>
              <a:xfrm>
                <a:off x="5517891" y="1613293"/>
                <a:ext cx="1435881" cy="592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6725EFC9-B2A3-C2D5-F155-C75A61ADA930}"/>
                </a:ext>
              </a:extLst>
            </p:cNvPr>
            <p:cNvSpPr/>
            <p:nvPr/>
          </p:nvSpPr>
          <p:spPr>
            <a:xfrm rot="14272798">
              <a:off x="4378597" y="827104"/>
              <a:ext cx="181065" cy="20503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B91BC3-EEAA-CD02-DEF6-EDAF16BE5164}"/>
                </a:ext>
              </a:extLst>
            </p:cNvPr>
            <p:cNvCxnSpPr>
              <a:cxnSpLocks/>
            </p:cNvCxnSpPr>
            <p:nvPr/>
          </p:nvCxnSpPr>
          <p:spPr>
            <a:xfrm>
              <a:off x="5949049" y="6851710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9F57-7C33-3127-3F42-63307FD7AC4B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35" y="6850897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EB01E6-7BE1-D85D-066C-CF8BE77F7D09}"/>
                </a:ext>
              </a:extLst>
            </p:cNvPr>
            <p:cNvCxnSpPr>
              <a:cxnSpLocks/>
            </p:cNvCxnSpPr>
            <p:nvPr/>
          </p:nvCxnSpPr>
          <p:spPr>
            <a:xfrm>
              <a:off x="7610906" y="6843343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6FA95A-53C4-61FC-D56D-9C215970F306}"/>
                </a:ext>
              </a:extLst>
            </p:cNvPr>
            <p:cNvCxnSpPr>
              <a:cxnSpLocks/>
            </p:cNvCxnSpPr>
            <p:nvPr/>
          </p:nvCxnSpPr>
          <p:spPr>
            <a:xfrm>
              <a:off x="9295869" y="6845743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D59E4F-AC4C-400F-8A16-839D5FCC90FC}"/>
                </a:ext>
              </a:extLst>
            </p:cNvPr>
            <p:cNvSpPr txBox="1"/>
            <p:nvPr/>
          </p:nvSpPr>
          <p:spPr>
            <a:xfrm>
              <a:off x="8958961" y="690012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2.5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246A74-514C-5F54-7507-B2C791C67AF1}"/>
                </a:ext>
              </a:extLst>
            </p:cNvPr>
            <p:cNvSpPr txBox="1"/>
            <p:nvPr/>
          </p:nvSpPr>
          <p:spPr>
            <a:xfrm>
              <a:off x="2112650" y="6894798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-2.5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09B7DA-6093-CE30-D008-A37748EED03A}"/>
                </a:ext>
              </a:extLst>
            </p:cNvPr>
            <p:cNvSpPr txBox="1"/>
            <p:nvPr/>
          </p:nvSpPr>
          <p:spPr>
            <a:xfrm>
              <a:off x="3684545" y="6894536"/>
              <a:ext cx="1005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-1.25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7473C4-99F9-1AA4-9C9D-0888CF243F3B}"/>
                </a:ext>
              </a:extLst>
            </p:cNvPr>
            <p:cNvSpPr txBox="1"/>
            <p:nvPr/>
          </p:nvSpPr>
          <p:spPr>
            <a:xfrm>
              <a:off x="7147722" y="689087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1.25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A8346A1-F477-9927-F2B0-98A9AB380A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1198" y="3460144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C64778-B98C-EDB3-9023-BD63ADC075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6102" y="1737736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A2CD2B-5469-AD36-39FC-B2F26E0753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1198" y="5131319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6184F0-1968-ABD0-EF0F-958E800E49FD}"/>
                </a:ext>
              </a:extLst>
            </p:cNvPr>
            <p:cNvSpPr txBox="1"/>
            <p:nvPr/>
          </p:nvSpPr>
          <p:spPr>
            <a:xfrm>
              <a:off x="1878788" y="324676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5B8A87-6DCA-69A5-14EA-6713FAB76756}"/>
                </a:ext>
              </a:extLst>
            </p:cNvPr>
            <p:cNvSpPr txBox="1"/>
            <p:nvPr/>
          </p:nvSpPr>
          <p:spPr>
            <a:xfrm>
              <a:off x="1548174" y="4926517"/>
              <a:ext cx="1005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-1.25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85F7CF-B175-B32C-67EA-7284DA1701C7}"/>
                </a:ext>
              </a:extLst>
            </p:cNvPr>
            <p:cNvSpPr txBox="1"/>
            <p:nvPr/>
          </p:nvSpPr>
          <p:spPr>
            <a:xfrm>
              <a:off x="1662530" y="1530990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1.25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3FC565-CE94-3D13-2AD9-493D3C5E3C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6102" y="134513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141169-502B-6BD0-87B0-98DCA6D75B77}"/>
                </a:ext>
              </a:extLst>
            </p:cNvPr>
            <p:cNvSpPr txBox="1"/>
            <p:nvPr/>
          </p:nvSpPr>
          <p:spPr>
            <a:xfrm>
              <a:off x="1862906" y="-74371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4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C933E5E-4FF4-4A26-3BFC-2FEF6396583E}"/>
              </a:ext>
            </a:extLst>
          </p:cNvPr>
          <p:cNvGrpSpPr/>
          <p:nvPr/>
        </p:nvGrpSpPr>
        <p:grpSpPr>
          <a:xfrm>
            <a:off x="1325113" y="203053"/>
            <a:ext cx="10453938" cy="5085092"/>
            <a:chOff x="1325113" y="203053"/>
            <a:chExt cx="10453938" cy="50850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7858B1-EAFA-FFBF-722B-0071D87C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1247" y="203053"/>
              <a:ext cx="5097804" cy="47465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93455D-29F9-9A1E-63B0-DF260CFB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5113" y="203053"/>
              <a:ext cx="5097804" cy="4746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D24E4E-A8CB-E370-D40C-A108C324A876}"/>
                </a:ext>
              </a:extLst>
            </p:cNvPr>
            <p:cNvSpPr txBox="1"/>
            <p:nvPr/>
          </p:nvSpPr>
          <p:spPr>
            <a:xfrm>
              <a:off x="3874015" y="4949591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4287A0-3171-F48D-A382-AD14F37D173A}"/>
                </a:ext>
              </a:extLst>
            </p:cNvPr>
            <p:cNvSpPr txBox="1"/>
            <p:nvPr/>
          </p:nvSpPr>
          <p:spPr>
            <a:xfrm>
              <a:off x="9230149" y="4949591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2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AF8F510-1C93-9408-EEA0-919AB135351F}"/>
              </a:ext>
            </a:extLst>
          </p:cNvPr>
          <p:cNvGrpSpPr/>
          <p:nvPr/>
        </p:nvGrpSpPr>
        <p:grpSpPr>
          <a:xfrm>
            <a:off x="759655" y="640080"/>
            <a:ext cx="9532427" cy="6093306"/>
            <a:chOff x="759655" y="640080"/>
            <a:chExt cx="9532427" cy="60933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DB5DFC-C8C4-BB5A-39E6-858D57501EB4}"/>
                </a:ext>
              </a:extLst>
            </p:cNvPr>
            <p:cNvSpPr/>
            <p:nvPr/>
          </p:nvSpPr>
          <p:spPr>
            <a:xfrm>
              <a:off x="7183208" y="640080"/>
              <a:ext cx="3108874" cy="6093306"/>
            </a:xfrm>
            <a:prstGeom prst="rect">
              <a:avLst/>
            </a:prstGeom>
            <a:solidFill>
              <a:schemeClr val="accent1">
                <a:alpha val="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F051B2-9753-953C-FBB1-49D222BAC2B2}"/>
                </a:ext>
              </a:extLst>
            </p:cNvPr>
            <p:cNvSpPr/>
            <p:nvPr/>
          </p:nvSpPr>
          <p:spPr>
            <a:xfrm>
              <a:off x="3979496" y="640080"/>
              <a:ext cx="3108874" cy="6093306"/>
            </a:xfrm>
            <a:prstGeom prst="rect">
              <a:avLst/>
            </a:prstGeom>
            <a:solidFill>
              <a:srgbClr val="FB2DFF">
                <a:alpha val="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4947DB-8E88-9234-4750-B3422CB9FCA7}"/>
                </a:ext>
              </a:extLst>
            </p:cNvPr>
            <p:cNvSpPr/>
            <p:nvPr/>
          </p:nvSpPr>
          <p:spPr>
            <a:xfrm>
              <a:off x="759655" y="640080"/>
              <a:ext cx="3108874" cy="6093306"/>
            </a:xfrm>
            <a:prstGeom prst="rect">
              <a:avLst/>
            </a:prstGeom>
            <a:solidFill>
              <a:schemeClr val="accent6">
                <a:lumMod val="7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3BCBB5-1EE8-9F61-36B4-4A6F799D75F5}"/>
                </a:ext>
              </a:extLst>
            </p:cNvPr>
            <p:cNvGrpSpPr/>
            <p:nvPr/>
          </p:nvGrpSpPr>
          <p:grpSpPr>
            <a:xfrm>
              <a:off x="759655" y="696350"/>
              <a:ext cx="9381623" cy="5936592"/>
              <a:chOff x="759655" y="696350"/>
              <a:chExt cx="9381623" cy="593659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22EB74F-CF8A-24CE-6E97-F7BE255CAAAC}"/>
                  </a:ext>
                </a:extLst>
              </p:cNvPr>
              <p:cNvGrpSpPr/>
              <p:nvPr/>
            </p:nvGrpSpPr>
            <p:grpSpPr>
              <a:xfrm>
                <a:off x="759655" y="717452"/>
                <a:ext cx="9381623" cy="5915490"/>
                <a:chOff x="759655" y="-175849"/>
                <a:chExt cx="9381623" cy="591549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0FD7F7B-B132-3797-DB73-E26975EDA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59013" y="145713"/>
                  <a:ext cx="2720907" cy="2701776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7B85F37-DF17-9ADF-EA14-403254207A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55787" y="3033573"/>
                  <a:ext cx="2727358" cy="2706068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7314E40-5777-C8DD-4728-BDA750FA01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206307" y="145713"/>
                  <a:ext cx="2720907" cy="2701776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192E061-E165-D99F-DF79-59A6FFA22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205211" y="3033573"/>
                  <a:ext cx="2723100" cy="2706068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FC7CF4DD-73D9-F621-E351-FB321B0BE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421402" y="145713"/>
                  <a:ext cx="2718781" cy="2701776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706C770C-FFDA-8C8A-7CD6-D88F28ACC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420307" y="3033573"/>
                  <a:ext cx="2720971" cy="2706068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53E2374-07EF-0A13-2292-1734DED1915B}"/>
                    </a:ext>
                  </a:extLst>
                </p:cNvPr>
                <p:cNvSpPr txBox="1"/>
                <p:nvPr/>
              </p:nvSpPr>
              <p:spPr>
                <a:xfrm>
                  <a:off x="759655" y="-175849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8CBB4F-AE4A-0E2E-4383-6DBCD4B610F7}"/>
                    </a:ext>
                  </a:extLst>
                </p:cNvPr>
                <p:cNvSpPr txBox="1"/>
                <p:nvPr/>
              </p:nvSpPr>
              <p:spPr>
                <a:xfrm>
                  <a:off x="4017727" y="-175849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5E1C5FF-5143-C73A-2D30-1E0A8EE2FBCC}"/>
                    </a:ext>
                  </a:extLst>
                </p:cNvPr>
                <p:cNvSpPr txBox="1"/>
                <p:nvPr/>
              </p:nvSpPr>
              <p:spPr>
                <a:xfrm>
                  <a:off x="7242537" y="-17584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c.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3358399-DB7C-63BC-5D72-36A71C060FEC}"/>
                    </a:ext>
                  </a:extLst>
                </p:cNvPr>
                <p:cNvSpPr txBox="1"/>
                <p:nvPr/>
              </p:nvSpPr>
              <p:spPr>
                <a:xfrm>
                  <a:off x="759655" y="275586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B36CB9-28B2-2B86-1156-C4961D1A69C8}"/>
                    </a:ext>
                  </a:extLst>
                </p:cNvPr>
                <p:cNvSpPr txBox="1"/>
                <p:nvPr/>
              </p:nvSpPr>
              <p:spPr>
                <a:xfrm>
                  <a:off x="4017727" y="275586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e.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B13010-9686-A4BC-0709-FF9AF217471D}"/>
                    </a:ext>
                  </a:extLst>
                </p:cNvPr>
                <p:cNvSpPr txBox="1"/>
                <p:nvPr/>
              </p:nvSpPr>
              <p:spPr>
                <a:xfrm>
                  <a:off x="7242537" y="2755865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f.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066E6F5-48DA-D7C7-AA86-5C488C5A0A47}"/>
                    </a:ext>
                  </a:extLst>
                </p:cNvPr>
                <p:cNvSpPr/>
                <p:nvPr/>
              </p:nvSpPr>
              <p:spPr>
                <a:xfrm>
                  <a:off x="1772530" y="3390314"/>
                  <a:ext cx="203982" cy="133643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F924C0C-CE23-97E7-B81A-3E706ADFA6BA}"/>
                    </a:ext>
                  </a:extLst>
                </p:cNvPr>
                <p:cNvSpPr/>
                <p:nvPr/>
              </p:nvSpPr>
              <p:spPr>
                <a:xfrm>
                  <a:off x="1688120" y="4305717"/>
                  <a:ext cx="168811" cy="14771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9DF2C5C-B31A-183A-A68B-9CD050BAC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7697" y="3530991"/>
                  <a:ext cx="0" cy="32004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94548A9-F308-D159-D6B4-4812BF565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7697" y="4030392"/>
                  <a:ext cx="0" cy="27432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27B5B9-66D6-B922-8540-E5749CEEFB6E}"/>
                    </a:ext>
                  </a:extLst>
                </p:cNvPr>
                <p:cNvSpPr txBox="1"/>
                <p:nvPr/>
              </p:nvSpPr>
              <p:spPr>
                <a:xfrm>
                  <a:off x="1551703" y="3799539"/>
                  <a:ext cx="16518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Effect of the absorber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0542C23-C9E4-530E-03A4-4F428DE9AA59}"/>
                    </a:ext>
                  </a:extLst>
                </p:cNvPr>
                <p:cNvSpPr/>
                <p:nvPr/>
              </p:nvSpPr>
              <p:spPr>
                <a:xfrm>
                  <a:off x="1617785" y="3865098"/>
                  <a:ext cx="1505243" cy="155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28C52A0-FB05-A3AD-B9EC-22BD52BC6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3888" y="3544891"/>
                  <a:ext cx="0" cy="32004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625C63D-75DF-2CCA-4CE8-EB7F3DA18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5752" y="4030224"/>
                  <a:ext cx="0" cy="27432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81E5B6-903C-17C6-0DFA-D3527447EBDA}"/>
                    </a:ext>
                  </a:extLst>
                </p:cNvPr>
                <p:cNvSpPr txBox="1"/>
                <p:nvPr/>
              </p:nvSpPr>
              <p:spPr>
                <a:xfrm>
                  <a:off x="4749758" y="3813439"/>
                  <a:ext cx="16518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Effect of the absorber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D5D42D9-E07A-CD47-0973-E7BC047E5B39}"/>
                    </a:ext>
                  </a:extLst>
                </p:cNvPr>
                <p:cNvSpPr/>
                <p:nvPr/>
              </p:nvSpPr>
              <p:spPr>
                <a:xfrm>
                  <a:off x="5005752" y="3385028"/>
                  <a:ext cx="157089" cy="145963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6084F66-EC40-3A11-B3AD-399009ACD118}"/>
                    </a:ext>
                  </a:extLst>
                </p:cNvPr>
                <p:cNvSpPr/>
                <p:nvPr/>
              </p:nvSpPr>
              <p:spPr>
                <a:xfrm>
                  <a:off x="4895558" y="4297678"/>
                  <a:ext cx="173500" cy="14871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4A83784-C815-EDB1-ECED-36EACF21801D}"/>
                    </a:ext>
                  </a:extLst>
                </p:cNvPr>
                <p:cNvSpPr/>
                <p:nvPr/>
              </p:nvSpPr>
              <p:spPr>
                <a:xfrm>
                  <a:off x="4814138" y="3883983"/>
                  <a:ext cx="1505243" cy="155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F92619-B603-B7E2-8D71-003FD40D104D}"/>
                  </a:ext>
                </a:extLst>
              </p:cNvPr>
              <p:cNvSpPr txBox="1"/>
              <p:nvPr/>
            </p:nvSpPr>
            <p:spPr>
              <a:xfrm>
                <a:off x="1699417" y="696350"/>
                <a:ext cx="1301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Adaptive Pursuit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369AFE-7ED3-3EA5-02F6-0ED521CACAA4}"/>
                  </a:ext>
                </a:extLst>
              </p:cNvPr>
              <p:cNvSpPr txBox="1"/>
              <p:nvPr/>
            </p:nvSpPr>
            <p:spPr>
              <a:xfrm>
                <a:off x="5017744" y="696350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Epsilon greedy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93C7CD-4CE5-4029-8563-8F253971F45C}"/>
                  </a:ext>
                </a:extLst>
              </p:cNvPr>
              <p:cNvSpPr txBox="1"/>
              <p:nvPr/>
            </p:nvSpPr>
            <p:spPr>
              <a:xfrm>
                <a:off x="8129812" y="696350"/>
                <a:ext cx="1436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Selection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0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A8404-04E4-7A5B-65F0-5106CF8C0D83}"/>
              </a:ext>
            </a:extLst>
          </p:cNvPr>
          <p:cNvGrpSpPr/>
          <p:nvPr/>
        </p:nvGrpSpPr>
        <p:grpSpPr>
          <a:xfrm>
            <a:off x="759655" y="508958"/>
            <a:ext cx="9508874" cy="6264468"/>
            <a:chOff x="759655" y="508958"/>
            <a:chExt cx="9508874" cy="62644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3BCBB5-1EE8-9F61-36B4-4A6F799D75F5}"/>
                </a:ext>
              </a:extLst>
            </p:cNvPr>
            <p:cNvGrpSpPr/>
            <p:nvPr/>
          </p:nvGrpSpPr>
          <p:grpSpPr>
            <a:xfrm>
              <a:off x="759655" y="696350"/>
              <a:ext cx="8806769" cy="3322148"/>
              <a:chOff x="759655" y="696350"/>
              <a:chExt cx="8806769" cy="332214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22EB74F-CF8A-24CE-6E97-F7BE255CAAAC}"/>
                  </a:ext>
                </a:extLst>
              </p:cNvPr>
              <p:cNvGrpSpPr/>
              <p:nvPr/>
            </p:nvGrpSpPr>
            <p:grpSpPr>
              <a:xfrm>
                <a:off x="759655" y="801860"/>
                <a:ext cx="6859908" cy="3216638"/>
                <a:chOff x="759655" y="-91441"/>
                <a:chExt cx="6859908" cy="321663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53E2374-07EF-0A13-2292-1734DED1915B}"/>
                    </a:ext>
                  </a:extLst>
                </p:cNvPr>
                <p:cNvSpPr txBox="1"/>
                <p:nvPr/>
              </p:nvSpPr>
              <p:spPr>
                <a:xfrm>
                  <a:off x="759655" y="-914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8CBB4F-AE4A-0E2E-4383-6DBCD4B610F7}"/>
                    </a:ext>
                  </a:extLst>
                </p:cNvPr>
                <p:cNvSpPr txBox="1"/>
                <p:nvPr/>
              </p:nvSpPr>
              <p:spPr>
                <a:xfrm>
                  <a:off x="4017727" y="-914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5E1C5FF-5143-C73A-2D30-1E0A8EE2FBCC}"/>
                    </a:ext>
                  </a:extLst>
                </p:cNvPr>
                <p:cNvSpPr txBox="1"/>
                <p:nvPr/>
              </p:nvSpPr>
              <p:spPr>
                <a:xfrm>
                  <a:off x="7242537" y="-9144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c.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3358399-DB7C-63BC-5D72-36A71C060FEC}"/>
                    </a:ext>
                  </a:extLst>
                </p:cNvPr>
                <p:cNvSpPr txBox="1"/>
                <p:nvPr/>
              </p:nvSpPr>
              <p:spPr>
                <a:xfrm>
                  <a:off x="759655" y="275586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B36CB9-28B2-2B86-1156-C4961D1A69C8}"/>
                    </a:ext>
                  </a:extLst>
                </p:cNvPr>
                <p:cNvSpPr txBox="1"/>
                <p:nvPr/>
              </p:nvSpPr>
              <p:spPr>
                <a:xfrm>
                  <a:off x="4017727" y="275586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e.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B13010-9686-A4BC-0709-FF9AF217471D}"/>
                    </a:ext>
                  </a:extLst>
                </p:cNvPr>
                <p:cNvSpPr txBox="1"/>
                <p:nvPr/>
              </p:nvSpPr>
              <p:spPr>
                <a:xfrm>
                  <a:off x="7242537" y="2755865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f.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F92619-B603-B7E2-8D71-003FD40D104D}"/>
                  </a:ext>
                </a:extLst>
              </p:cNvPr>
              <p:cNvSpPr txBox="1"/>
              <p:nvPr/>
            </p:nvSpPr>
            <p:spPr>
              <a:xfrm>
                <a:off x="1699417" y="696350"/>
                <a:ext cx="1301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Adaptive Pursuit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369AFE-7ED3-3EA5-02F6-0ED521CACAA4}"/>
                  </a:ext>
                </a:extLst>
              </p:cNvPr>
              <p:cNvSpPr txBox="1"/>
              <p:nvPr/>
            </p:nvSpPr>
            <p:spPr>
              <a:xfrm>
                <a:off x="5017744" y="696350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Epsilon greedy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93C7CD-4CE5-4029-8563-8F253971F45C}"/>
                  </a:ext>
                </a:extLst>
              </p:cNvPr>
              <p:cNvSpPr txBox="1"/>
              <p:nvPr/>
            </p:nvSpPr>
            <p:spPr>
              <a:xfrm>
                <a:off x="8129812" y="696350"/>
                <a:ext cx="1436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Selection</a:t>
                </a:r>
              </a:p>
            </p:txBody>
          </p:sp>
        </p:grpSp>
        <p:pic>
          <p:nvPicPr>
            <p:cNvPr id="4" name="Graphic 3" descr="Abacus with solid fill">
              <a:extLst>
                <a:ext uri="{FF2B5EF4-FFF2-40B4-BE49-F238E27FC236}">
                  <a16:creationId xmlns:a16="http://schemas.microsoft.com/office/drawing/2014/main" id="{DBE18A55-21E7-10F9-12FC-E56C53B6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7748" y="3347944"/>
              <a:ext cx="2750781" cy="3425482"/>
            </a:xfrm>
            <a:prstGeom prst="rect">
              <a:avLst/>
            </a:prstGeom>
          </p:spPr>
        </p:pic>
        <p:pic>
          <p:nvPicPr>
            <p:cNvPr id="9" name="Graphic 8" descr="Abacus with solid fill">
              <a:extLst>
                <a:ext uri="{FF2B5EF4-FFF2-40B4-BE49-F238E27FC236}">
                  <a16:creationId xmlns:a16="http://schemas.microsoft.com/office/drawing/2014/main" id="{A30B6496-F93F-2B28-8A21-6BD1CC50C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17748" y="508958"/>
              <a:ext cx="2750781" cy="3425482"/>
            </a:xfrm>
            <a:prstGeom prst="rect">
              <a:avLst/>
            </a:prstGeom>
          </p:spPr>
        </p:pic>
        <p:pic>
          <p:nvPicPr>
            <p:cNvPr id="28" name="Graphic 27" descr="Abacus with solid fill">
              <a:extLst>
                <a:ext uri="{FF2B5EF4-FFF2-40B4-BE49-F238E27FC236}">
                  <a16:creationId xmlns:a16="http://schemas.microsoft.com/office/drawing/2014/main" id="{6FE5E354-A147-594E-02A2-EB64477D6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5224" y="3347944"/>
              <a:ext cx="2750781" cy="3425482"/>
            </a:xfrm>
            <a:prstGeom prst="rect">
              <a:avLst/>
            </a:prstGeom>
          </p:spPr>
        </p:pic>
        <p:pic>
          <p:nvPicPr>
            <p:cNvPr id="29" name="Graphic 28" descr="Abacus with solid fill">
              <a:extLst>
                <a:ext uri="{FF2B5EF4-FFF2-40B4-BE49-F238E27FC236}">
                  <a16:creationId xmlns:a16="http://schemas.microsoft.com/office/drawing/2014/main" id="{090BC649-2055-B822-528B-9E0258603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5224" y="508958"/>
              <a:ext cx="2750781" cy="3425482"/>
            </a:xfrm>
            <a:prstGeom prst="rect">
              <a:avLst/>
            </a:prstGeom>
          </p:spPr>
        </p:pic>
        <p:pic>
          <p:nvPicPr>
            <p:cNvPr id="43" name="Graphic 42" descr="Abacus with solid fill">
              <a:extLst>
                <a:ext uri="{FF2B5EF4-FFF2-40B4-BE49-F238E27FC236}">
                  <a16:creationId xmlns:a16="http://schemas.microsoft.com/office/drawing/2014/main" id="{6CF3BAA1-EEFA-44AB-8179-FF07094E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9505" y="3347944"/>
              <a:ext cx="2750781" cy="3425482"/>
            </a:xfrm>
            <a:prstGeom prst="rect">
              <a:avLst/>
            </a:prstGeom>
          </p:spPr>
        </p:pic>
        <p:pic>
          <p:nvPicPr>
            <p:cNvPr id="44" name="Graphic 43" descr="Abacus with solid fill">
              <a:extLst>
                <a:ext uri="{FF2B5EF4-FFF2-40B4-BE49-F238E27FC236}">
                  <a16:creationId xmlns:a16="http://schemas.microsoft.com/office/drawing/2014/main" id="{F283FF4E-4622-7E63-32B4-A75FA9848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9505" y="508958"/>
              <a:ext cx="2750781" cy="3425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70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F603476-A60A-096E-0E00-071E893FE521}"/>
              </a:ext>
            </a:extLst>
          </p:cNvPr>
          <p:cNvGrpSpPr/>
          <p:nvPr/>
        </p:nvGrpSpPr>
        <p:grpSpPr>
          <a:xfrm>
            <a:off x="1186033" y="465287"/>
            <a:ext cx="7744531" cy="7195211"/>
            <a:chOff x="1186033" y="465287"/>
            <a:chExt cx="7744531" cy="7195211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0F64B4-654F-B194-2D0B-3D43E3E5BF90}"/>
                </a:ext>
              </a:extLst>
            </p:cNvPr>
            <p:cNvGrpSpPr/>
            <p:nvPr/>
          </p:nvGrpSpPr>
          <p:grpSpPr>
            <a:xfrm>
              <a:off x="1186033" y="465287"/>
              <a:ext cx="7744531" cy="7195211"/>
              <a:chOff x="1186033" y="465287"/>
              <a:chExt cx="7744531" cy="7195211"/>
            </a:xfrm>
          </p:grpSpPr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7D2368EA-E0AE-F261-A969-4567C7F32797}"/>
                  </a:ext>
                </a:extLst>
              </p:cNvPr>
              <p:cNvGrpSpPr/>
              <p:nvPr/>
            </p:nvGrpSpPr>
            <p:grpSpPr>
              <a:xfrm>
                <a:off x="1186033" y="465287"/>
                <a:ext cx="7744531" cy="7195211"/>
                <a:chOff x="1186033" y="465287"/>
                <a:chExt cx="7744531" cy="719521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A043FB-5BBA-7EB8-268A-BE0CE1D32557}"/>
                    </a:ext>
                  </a:extLst>
                </p:cNvPr>
                <p:cNvGrpSpPr/>
                <p:nvPr/>
              </p:nvGrpSpPr>
              <p:grpSpPr>
                <a:xfrm>
                  <a:off x="2160637" y="685799"/>
                  <a:ext cx="6400800" cy="6400800"/>
                  <a:chOff x="2160637" y="685799"/>
                  <a:chExt cx="6400800" cy="640080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8B78A21-6960-2829-53F9-0EBE4F0F1803}"/>
                      </a:ext>
                    </a:extLst>
                  </p:cNvPr>
                  <p:cNvSpPr/>
                  <p:nvPr/>
                </p:nvSpPr>
                <p:spPr>
                  <a:xfrm>
                    <a:off x="2160637" y="685799"/>
                    <a:ext cx="6400800" cy="64008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pic>
                <p:nvPicPr>
                  <p:cNvPr id="5" name="Picture 4" descr="A red dot with a rectangle&#10;&#10;Description automatically generated">
                    <a:extLst>
                      <a:ext uri="{FF2B5EF4-FFF2-40B4-BE49-F238E27FC236}">
                        <a16:creationId xmlns:a16="http://schemas.microsoft.com/office/drawing/2014/main" id="{45BAE428-EFBF-8A1B-C9C1-82D3E92541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2551" y="707921"/>
                    <a:ext cx="1403449" cy="38862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9DFC682-01D0-572E-78CE-A96786851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985917" y="1743530"/>
                  <a:ext cx="463085" cy="478012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F3F71015-DB42-2312-FF0F-44429B0131A4}"/>
                    </a:ext>
                  </a:extLst>
                </p:cNvPr>
                <p:cNvGrpSpPr/>
                <p:nvPr/>
              </p:nvGrpSpPr>
              <p:grpSpPr>
                <a:xfrm>
                  <a:off x="5623808" y="4263985"/>
                  <a:ext cx="356188" cy="461665"/>
                  <a:chOff x="10816159" y="4568919"/>
                  <a:chExt cx="356188" cy="461665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C74A454C-6B52-13BA-CF43-70B488384DEE}"/>
                      </a:ext>
                    </a:extLst>
                  </p:cNvPr>
                  <p:cNvSpPr/>
                  <p:nvPr/>
                </p:nvSpPr>
                <p:spPr>
                  <a:xfrm>
                    <a:off x="10835209" y="4648876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8A86754-AAA2-F747-9233-42CCCF259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6159" y="456891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EFBFD586-655D-D9F2-3FC3-33F4769CA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02190" y="4663350"/>
                  <a:ext cx="257622" cy="585741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EEC1C9C-A351-BF94-8B29-7FB128C19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58141" y="4899991"/>
                  <a:ext cx="244048" cy="342233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12C9530-B40C-4512-727C-66EFCECBD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4263" y="6792328"/>
                  <a:ext cx="586116" cy="0"/>
                </a:xfrm>
                <a:prstGeom prst="straightConnector1">
                  <a:avLst/>
                </a:prstGeom>
                <a:ln w="444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F252425E-AFE3-3A4B-5C05-D6B07631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263" y="6251972"/>
                  <a:ext cx="10080" cy="540356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4C75BBC-23C7-CD94-260F-565387B1D431}"/>
                    </a:ext>
                  </a:extLst>
                </p:cNvPr>
                <p:cNvSpPr txBox="1"/>
                <p:nvPr/>
              </p:nvSpPr>
              <p:spPr>
                <a:xfrm>
                  <a:off x="6968791" y="5895611"/>
                  <a:ext cx="8515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Y(m)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6835CEC-B6C4-F873-816A-DC911D952056}"/>
                    </a:ext>
                  </a:extLst>
                </p:cNvPr>
                <p:cNvSpPr txBox="1"/>
                <p:nvPr/>
              </p:nvSpPr>
              <p:spPr>
                <a:xfrm>
                  <a:off x="7771035" y="6600497"/>
                  <a:ext cx="8515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X(m)</a:t>
                  </a: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5C3B6BA-E18F-D794-41D5-C9D9BAAB8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06107" y="3887358"/>
                  <a:ext cx="2254930" cy="6434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FF8D9FF-9290-3C93-1B8F-74BD1C0A8C02}"/>
                    </a:ext>
                  </a:extLst>
                </p:cNvPr>
                <p:cNvSpPr txBox="1"/>
                <p:nvPr/>
              </p:nvSpPr>
              <p:spPr>
                <a:xfrm>
                  <a:off x="3725685" y="4044919"/>
                  <a:ext cx="61266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2m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8F63132-9836-89E7-C9EE-91EBD06DAF54}"/>
                    </a:ext>
                  </a:extLst>
                </p:cNvPr>
                <p:cNvSpPr txBox="1"/>
                <p:nvPr/>
              </p:nvSpPr>
              <p:spPr>
                <a:xfrm>
                  <a:off x="5103688" y="7198833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1D136F1-EE0C-B800-E6CA-6150D3BEB5F7}"/>
                    </a:ext>
                  </a:extLst>
                </p:cNvPr>
                <p:cNvSpPr txBox="1"/>
                <p:nvPr/>
              </p:nvSpPr>
              <p:spPr>
                <a:xfrm>
                  <a:off x="8317896" y="7197765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2.5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D2E72B3-64FE-D42E-4BA1-B8CEBB2D2570}"/>
                    </a:ext>
                  </a:extLst>
                </p:cNvPr>
                <p:cNvSpPr txBox="1"/>
                <p:nvPr/>
              </p:nvSpPr>
              <p:spPr>
                <a:xfrm>
                  <a:off x="1830827" y="7195759"/>
                  <a:ext cx="7152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-2.5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EE6E725-9DFF-15B1-BEB9-5883DA63824C}"/>
                    </a:ext>
                  </a:extLst>
                </p:cNvPr>
                <p:cNvSpPr txBox="1"/>
                <p:nvPr/>
              </p:nvSpPr>
              <p:spPr>
                <a:xfrm>
                  <a:off x="3300740" y="7195407"/>
                  <a:ext cx="8867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-1.25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7CF5A61-44FB-00B8-59FA-6301F45181AC}"/>
                    </a:ext>
                  </a:extLst>
                </p:cNvPr>
                <p:cNvSpPr txBox="1"/>
                <p:nvPr/>
              </p:nvSpPr>
              <p:spPr>
                <a:xfrm>
                  <a:off x="6652181" y="7197950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1.25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BCE6F5-AA25-3435-26DF-C2038AE19794}"/>
                    </a:ext>
                  </a:extLst>
                </p:cNvPr>
                <p:cNvSpPr txBox="1"/>
                <p:nvPr/>
              </p:nvSpPr>
              <p:spPr>
                <a:xfrm>
                  <a:off x="1412799" y="3659096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10C271-2F01-7FD0-7F38-C7580B1F6761}"/>
                    </a:ext>
                  </a:extLst>
                </p:cNvPr>
                <p:cNvSpPr txBox="1"/>
                <p:nvPr/>
              </p:nvSpPr>
              <p:spPr>
                <a:xfrm>
                  <a:off x="1186033" y="5267940"/>
                  <a:ext cx="8867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-1.25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D816FB-8B6B-B512-E366-A74DCDEF355F}"/>
                    </a:ext>
                  </a:extLst>
                </p:cNvPr>
                <p:cNvSpPr txBox="1"/>
                <p:nvPr/>
              </p:nvSpPr>
              <p:spPr>
                <a:xfrm>
                  <a:off x="1271145" y="2040685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1.25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ED1F2C-F620-7F70-1BAD-FFAF9BA5F36D}"/>
                    </a:ext>
                  </a:extLst>
                </p:cNvPr>
                <p:cNvSpPr txBox="1"/>
                <p:nvPr/>
              </p:nvSpPr>
              <p:spPr>
                <a:xfrm>
                  <a:off x="1383667" y="465287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2.5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1963E22-B865-EDCC-F863-750F63A41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094" y="7081861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B15ECC5-6224-A9A1-36F0-4CC23BD4E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6238" y="7091270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5FB5796-4B61-5598-EE05-02F3D048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05773" y="3831335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DCD9004-6DDD-05EC-BF23-D3DDA846A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1191" y="7087849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F85451E-5649-E3C9-2331-FB788FBA81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1437" y="7082817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C76D16F-FE14-C1EE-542C-766BA530D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02277" y="5436693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3A4EF0B-188D-4756-3542-1A8B0C2EA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02277" y="2224090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EDBF5C9-A1D6-77C2-1F16-0C23609C4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00997" y="634754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3699CB6-C3C7-95FE-8741-7E5BCBCFCF1D}"/>
                    </a:ext>
                  </a:extLst>
                </p:cNvPr>
                <p:cNvSpPr/>
                <p:nvPr/>
              </p:nvSpPr>
              <p:spPr>
                <a:xfrm>
                  <a:off x="3009087" y="1524216"/>
                  <a:ext cx="4754880" cy="4754880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F7A84FDA-2F26-7B04-6349-FF4AB50BDA9D}"/>
                    </a:ext>
                  </a:extLst>
                </p:cNvPr>
                <p:cNvGrpSpPr/>
                <p:nvPr/>
              </p:nvGrpSpPr>
              <p:grpSpPr>
                <a:xfrm>
                  <a:off x="3917264" y="1779484"/>
                  <a:ext cx="251802" cy="271837"/>
                  <a:chOff x="9568928" y="4419975"/>
                  <a:chExt cx="251802" cy="271837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E97A032-04A6-94C7-DEE5-C9F5F7FD0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68928" y="4419975"/>
                    <a:ext cx="94901" cy="24797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4FAEA95-8404-28E0-1F31-3E4AFA20B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68928" y="4678179"/>
                    <a:ext cx="251802" cy="136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6357FB7B-545D-FB5F-12F8-94FAA327F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7312353" y="5318606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DBD848F-15E1-7D1D-8142-EA59B10A8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304" y="3891167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0F6830E-CB99-5AC3-2C04-EF4DB42F7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6105747" y="6201217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1C9FC45-6A41-38F4-B9ED-E70A6B4EC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>
                  <a:off x="4542654" y="6180949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2852DDB0-0374-607C-3D09-8D8A6358D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>
                  <a:off x="3368524" y="5299465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0FFC9B9F-ECF8-DEAE-A996-2E8067F08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60000">
                  <a:off x="3396885" y="2461033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D7E63DA-DC8C-5B72-175B-C733F1EB2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>
                  <a:off x="4607453" y="1587115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386E27-F7EF-48DF-D5E3-05797314A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480000">
                  <a:off x="6109768" y="1594395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133CE1BA-5B40-59D8-9431-E61CF901B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>
                  <a:off x="7309717" y="2462538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B7A450A-A030-525A-4BD4-5023AC31C1CF}"/>
                    </a:ext>
                  </a:extLst>
                </p:cNvPr>
                <p:cNvSpPr txBox="1"/>
                <p:nvPr/>
              </p:nvSpPr>
              <p:spPr>
                <a:xfrm>
                  <a:off x="7275543" y="2127801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04BFE6E7-C09B-466A-9B3C-B9CBF882806A}"/>
                    </a:ext>
                  </a:extLst>
                </p:cNvPr>
                <p:cNvSpPr txBox="1"/>
                <p:nvPr/>
              </p:nvSpPr>
              <p:spPr>
                <a:xfrm rot="1237409">
                  <a:off x="6018132" y="1148486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200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2D59D7EF-6DE9-A693-6A96-E078A32C111C}"/>
                    </a:ext>
                  </a:extLst>
                </p:cNvPr>
                <p:cNvSpPr txBox="1"/>
                <p:nvPr/>
              </p:nvSpPr>
              <p:spPr>
                <a:xfrm rot="20594415">
                  <a:off x="4226844" y="1129455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300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E6C3E368-AA1C-74ED-C4DB-C08658304B4C}"/>
                    </a:ext>
                  </a:extLst>
                </p:cNvPr>
                <p:cNvSpPr txBox="1"/>
                <p:nvPr/>
              </p:nvSpPr>
              <p:spPr>
                <a:xfrm rot="18372774">
                  <a:off x="2915280" y="2100038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400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6E3409-22F8-93E1-6977-C9BF407301C0}"/>
                    </a:ext>
                  </a:extLst>
                </p:cNvPr>
                <p:cNvSpPr txBox="1"/>
                <p:nvPr/>
              </p:nvSpPr>
              <p:spPr>
                <a:xfrm>
                  <a:off x="2898929" y="5300100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600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1201788E-A0A2-FA0E-1800-D1AB5C18EABB}"/>
                    </a:ext>
                  </a:extLst>
                </p:cNvPr>
                <p:cNvSpPr txBox="1"/>
                <p:nvPr/>
              </p:nvSpPr>
              <p:spPr>
                <a:xfrm rot="1056952">
                  <a:off x="4162479" y="6202091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700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4E76502-BEE4-5CC3-DEDF-87434C70147F}"/>
                    </a:ext>
                  </a:extLst>
                </p:cNvPr>
                <p:cNvSpPr txBox="1"/>
                <p:nvPr/>
              </p:nvSpPr>
              <p:spPr>
                <a:xfrm rot="20287195">
                  <a:off x="5896631" y="6173484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800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36942887-F9A1-9224-E981-54D6E3C8C8C4}"/>
                    </a:ext>
                  </a:extLst>
                </p:cNvPr>
                <p:cNvSpPr txBox="1"/>
                <p:nvPr/>
              </p:nvSpPr>
              <p:spPr>
                <a:xfrm>
                  <a:off x="7188917" y="5289786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900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9BFD41A-9FE3-E421-FC89-4B66940C49BF}"/>
                    </a:ext>
                  </a:extLst>
                </p:cNvPr>
                <p:cNvSpPr txBox="1"/>
                <p:nvPr/>
              </p:nvSpPr>
              <p:spPr>
                <a:xfrm>
                  <a:off x="7806907" y="369348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7F90B05-7E70-533E-D67B-87131E80A266}"/>
                    </a:ext>
                  </a:extLst>
                </p:cNvPr>
                <p:cNvSpPr txBox="1"/>
                <p:nvPr/>
              </p:nvSpPr>
              <p:spPr>
                <a:xfrm rot="16200000">
                  <a:off x="2371133" y="3660334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500</a:t>
                  </a:r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0348533F-EC26-3D1A-FAD1-6A083967A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0079" y="3900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F078158-C3A3-6BE5-F9A0-C3801426FC40}"/>
                    </a:ext>
                  </a:extLst>
                </p:cNvPr>
                <p:cNvSpPr txBox="1"/>
                <p:nvPr/>
              </p:nvSpPr>
              <p:spPr>
                <a:xfrm>
                  <a:off x="4731391" y="5163477"/>
                  <a:ext cx="16375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Antenna States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E2AF808F-1D6E-B6A6-84B7-01497352E6CF}"/>
                    </a:ext>
                  </a:extLst>
                </p:cNvPr>
                <p:cNvSpPr txBox="1"/>
                <p:nvPr/>
              </p:nvSpPr>
              <p:spPr>
                <a:xfrm>
                  <a:off x="2085700" y="6246319"/>
                  <a:ext cx="16375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User</a:t>
                  </a:r>
                </a:p>
                <a:p>
                  <a:pPr algn="ctr"/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Positions</a:t>
                  </a:r>
                </a:p>
              </p:txBody>
            </p: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A457110C-6969-6BEF-8D5B-70B51EE2BAEF}"/>
                    </a:ext>
                  </a:extLst>
                </p:cNvPr>
                <p:cNvCxnSpPr>
                  <a:cxnSpLocks/>
                  <a:stCxn id="227" idx="0"/>
                  <a:endCxn id="191" idx="1"/>
                </p:cNvCxnSpPr>
                <p:nvPr/>
              </p:nvCxnSpPr>
              <p:spPr>
                <a:xfrm>
                  <a:off x="2904499" y="6246319"/>
                  <a:ext cx="1274374" cy="80800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0EF4EB69-EBF8-DA76-CF4A-3C3BC0A55B6F}"/>
                    </a:ext>
                  </a:extLst>
                </p:cNvPr>
                <p:cNvCxnSpPr>
                  <a:cxnSpLocks/>
                  <a:stCxn id="227" idx="0"/>
                  <a:endCxn id="190" idx="2"/>
                </p:cNvCxnSpPr>
                <p:nvPr/>
              </p:nvCxnSpPr>
              <p:spPr>
                <a:xfrm flipV="1">
                  <a:off x="2904499" y="5761765"/>
                  <a:ext cx="344045" cy="484554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73CA0F3-B120-3610-BC7E-0CA6FCE1E8FD}"/>
                    </a:ext>
                  </a:extLst>
                </p:cNvPr>
                <p:cNvGrpSpPr/>
                <p:nvPr/>
              </p:nvGrpSpPr>
              <p:grpSpPr>
                <a:xfrm>
                  <a:off x="5021822" y="4414863"/>
                  <a:ext cx="356188" cy="461665"/>
                  <a:chOff x="12337275" y="3310718"/>
                  <a:chExt cx="356188" cy="461665"/>
                </a:xfrm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C2CB8DE0-75FE-FE37-4B0E-0575381B8F56}"/>
                      </a:ext>
                    </a:extLst>
                  </p:cNvPr>
                  <p:cNvSpPr/>
                  <p:nvPr/>
                </p:nvSpPr>
                <p:spPr>
                  <a:xfrm>
                    <a:off x="12364493" y="3390673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06B3A0A9-6D80-233E-A328-D691D3D3159D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7275" y="331071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A5F078E2-FCA7-8D9E-1240-AA49F41A3092}"/>
                    </a:ext>
                  </a:extLst>
                </p:cNvPr>
                <p:cNvGrpSpPr/>
                <p:nvPr/>
              </p:nvGrpSpPr>
              <p:grpSpPr>
                <a:xfrm>
                  <a:off x="5942143" y="3761317"/>
                  <a:ext cx="356188" cy="461665"/>
                  <a:chOff x="12428284" y="4363288"/>
                  <a:chExt cx="356188" cy="461665"/>
                </a:xfrm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D5AFC348-94B7-94C2-A417-C06D34289BDB}"/>
                      </a:ext>
                    </a:extLst>
                  </p:cNvPr>
                  <p:cNvSpPr/>
                  <p:nvPr/>
                </p:nvSpPr>
                <p:spPr>
                  <a:xfrm>
                    <a:off x="12447334" y="444324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4A296C79-848F-B7C1-64F5-7C2F3632FB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8284" y="436328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868F964B-06B9-504D-56EC-A128808B55FF}"/>
                    </a:ext>
                  </a:extLst>
                </p:cNvPr>
                <p:cNvGrpSpPr/>
                <p:nvPr/>
              </p:nvGrpSpPr>
              <p:grpSpPr>
                <a:xfrm>
                  <a:off x="5764049" y="3128275"/>
                  <a:ext cx="356188" cy="461665"/>
                  <a:chOff x="13274666" y="4337238"/>
                  <a:chExt cx="356188" cy="461665"/>
                </a:xfrm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1926EFFD-BFF5-0D40-9708-D455386AEE46}"/>
                      </a:ext>
                    </a:extLst>
                  </p:cNvPr>
                  <p:cNvSpPr/>
                  <p:nvPr/>
                </p:nvSpPr>
                <p:spPr>
                  <a:xfrm>
                    <a:off x="13285240" y="441719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10335D99-C136-712E-C1A3-3707CEE3660C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4666" y="433723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E43CCC65-6A09-3DBC-593E-D48008054604}"/>
                    </a:ext>
                  </a:extLst>
                </p:cNvPr>
                <p:cNvGrpSpPr/>
                <p:nvPr/>
              </p:nvGrpSpPr>
              <p:grpSpPr>
                <a:xfrm>
                  <a:off x="5256336" y="2870128"/>
                  <a:ext cx="356188" cy="461665"/>
                  <a:chOff x="11772422" y="6190532"/>
                  <a:chExt cx="356188" cy="461665"/>
                </a:xfrm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93EDB84C-3985-07F9-9833-78DE493411C2}"/>
                      </a:ext>
                    </a:extLst>
                  </p:cNvPr>
                  <p:cNvSpPr/>
                  <p:nvPr/>
                </p:nvSpPr>
                <p:spPr>
                  <a:xfrm>
                    <a:off x="11781947" y="6273581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D4066D96-E3B7-E9EA-6D32-514961E189F9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2422" y="619053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146C66D-547E-8CB1-50E7-8714AC25B67A}"/>
                    </a:ext>
                  </a:extLst>
                </p:cNvPr>
                <p:cNvGrpSpPr/>
                <p:nvPr/>
              </p:nvGrpSpPr>
              <p:grpSpPr>
                <a:xfrm>
                  <a:off x="4663542" y="3060208"/>
                  <a:ext cx="356188" cy="461665"/>
                  <a:chOff x="13645058" y="6850912"/>
                  <a:chExt cx="356188" cy="461665"/>
                </a:xfrm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4FABFBF2-FB58-EFC4-A2CE-10DDE16017B0}"/>
                      </a:ext>
                    </a:extLst>
                  </p:cNvPr>
                  <p:cNvSpPr/>
                  <p:nvPr/>
                </p:nvSpPr>
                <p:spPr>
                  <a:xfrm>
                    <a:off x="13661420" y="693098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D3F6088D-6D9E-703E-BBDE-38FBF643A5C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45058" y="685091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239A9D85-B1AD-C499-C3B9-10F49808E456}"/>
                    </a:ext>
                  </a:extLst>
                </p:cNvPr>
                <p:cNvGrpSpPr/>
                <p:nvPr/>
              </p:nvGrpSpPr>
              <p:grpSpPr>
                <a:xfrm>
                  <a:off x="4379200" y="3529551"/>
                  <a:ext cx="356188" cy="461665"/>
                  <a:chOff x="12693941" y="6261935"/>
                  <a:chExt cx="356188" cy="461665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79ED55B0-B632-4CBE-1A18-139C0C4A83FD}"/>
                      </a:ext>
                    </a:extLst>
                  </p:cNvPr>
                  <p:cNvSpPr/>
                  <p:nvPr/>
                </p:nvSpPr>
                <p:spPr>
                  <a:xfrm>
                    <a:off x="12711634" y="633139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5EF3CC85-A659-58C1-FB7D-077EBBA33F72}"/>
                      </a:ext>
                    </a:extLst>
                  </p:cNvPr>
                  <p:cNvSpPr txBox="1"/>
                  <p:nvPr/>
                </p:nvSpPr>
                <p:spPr>
                  <a:xfrm>
                    <a:off x="12693941" y="6261935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95E7308A-357E-BF75-86F9-A2000595C32B}"/>
                    </a:ext>
                  </a:extLst>
                </p:cNvPr>
                <p:cNvGrpSpPr/>
                <p:nvPr/>
              </p:nvGrpSpPr>
              <p:grpSpPr>
                <a:xfrm>
                  <a:off x="4553297" y="4155701"/>
                  <a:ext cx="356188" cy="461665"/>
                  <a:chOff x="13107624" y="5412888"/>
                  <a:chExt cx="356188" cy="461665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BD0B53E5-703E-59BC-4F9C-7B7E25B7D04B}"/>
                      </a:ext>
                    </a:extLst>
                  </p:cNvPr>
                  <p:cNvSpPr/>
                  <p:nvPr/>
                </p:nvSpPr>
                <p:spPr>
                  <a:xfrm>
                    <a:off x="13125317" y="5496668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B47DDEF9-2773-90E3-0A58-E194E7BE93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7624" y="541288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</a:p>
                </p:txBody>
              </p:sp>
            </p:grp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150A8B7B-8391-2B7E-1250-5A0199986BFA}"/>
                  </a:ext>
                </a:extLst>
              </p:cNvPr>
              <p:cNvSpPr txBox="1"/>
              <p:nvPr/>
            </p:nvSpPr>
            <p:spPr>
              <a:xfrm>
                <a:off x="6092370" y="2196362"/>
                <a:ext cx="9444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D48E6B2-3E4D-5575-23E3-70C204E4ED38}"/>
                </a:ext>
              </a:extLst>
            </p:cNvPr>
            <p:cNvSpPr txBox="1"/>
            <p:nvPr/>
          </p:nvSpPr>
          <p:spPr>
            <a:xfrm>
              <a:off x="3158178" y="3025112"/>
              <a:ext cx="1506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Absorber</a:t>
              </a:r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D734ED51-A1E5-CFEE-790F-A5CD6D894168}"/>
                </a:ext>
              </a:extLst>
            </p:cNvPr>
            <p:cNvCxnSpPr>
              <a:cxnSpLocks/>
              <a:stCxn id="296" idx="0"/>
            </p:cNvCxnSpPr>
            <p:nvPr/>
          </p:nvCxnSpPr>
          <p:spPr>
            <a:xfrm flipV="1">
              <a:off x="3911439" y="2657515"/>
              <a:ext cx="1104269" cy="367597"/>
            </a:xfrm>
            <a:prstGeom prst="straightConnector1">
              <a:avLst/>
            </a:prstGeom>
            <a:ln w="6032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57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artial Circle 146">
            <a:extLst>
              <a:ext uri="{FF2B5EF4-FFF2-40B4-BE49-F238E27FC236}">
                <a16:creationId xmlns:a16="http://schemas.microsoft.com/office/drawing/2014/main" id="{B2C68469-6E5F-9907-78C3-8A8A23965E1F}"/>
              </a:ext>
            </a:extLst>
          </p:cNvPr>
          <p:cNvSpPr/>
          <p:nvPr/>
        </p:nvSpPr>
        <p:spPr>
          <a:xfrm rot="19445051">
            <a:off x="5671117" y="1784985"/>
            <a:ext cx="4754880" cy="4754880"/>
          </a:xfrm>
          <a:prstGeom prst="pie">
            <a:avLst>
              <a:gd name="adj1" fmla="val 19452170"/>
              <a:gd name="adj2" fmla="val 242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white background with many colored dots&#10;&#10;Description automatically generated">
            <a:extLst>
              <a:ext uri="{FF2B5EF4-FFF2-40B4-BE49-F238E27FC236}">
                <a16:creationId xmlns:a16="http://schemas.microsoft.com/office/drawing/2014/main" id="{634647C4-62F1-B512-70D9-18AE873D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46" y="2470782"/>
            <a:ext cx="3557023" cy="33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1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3882</TotalTime>
  <Words>143</Words>
  <Application>Microsoft Office PowerPoint</Application>
  <PresentationFormat>Custom</PresentationFormat>
  <Paragraphs>91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Shakir Hossain</dc:creator>
  <cp:lastModifiedBy>Md Shakir Hossain</cp:lastModifiedBy>
  <cp:revision>4</cp:revision>
  <dcterms:created xsi:type="dcterms:W3CDTF">2024-09-04T00:50:38Z</dcterms:created>
  <dcterms:modified xsi:type="dcterms:W3CDTF">2024-09-09T16:29:07Z</dcterms:modified>
</cp:coreProperties>
</file>