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0" r:id="rId3"/>
    <p:sldId id="258" r:id="rId4"/>
    <p:sldId id="261" r:id="rId5"/>
    <p:sldId id="259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11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208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6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58AB-621C-4FDE-9179-71407A55C96A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AF8729-BA70-4B53-B4FC-4C53549E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1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Daily Basis Application: </a:t>
            </a:r>
            <a:r>
              <a:rPr lang="en-US" dirty="0" err="1" smtClean="0"/>
              <a:t>NeedFi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Largest </a:t>
            </a:r>
            <a:r>
              <a:rPr lang="en-US" dirty="0"/>
              <a:t>and fastest growing economic </a:t>
            </a:r>
            <a:r>
              <a:rPr lang="en-US" dirty="0" smtClean="0"/>
              <a:t>sector in our country.</a:t>
            </a:r>
          </a:p>
          <a:p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this present time we don’t find </a:t>
            </a:r>
            <a:r>
              <a:rPr lang="en-US" dirty="0" smtClean="0"/>
              <a:t>any android app that contain all of our feature in one app.</a:t>
            </a:r>
          </a:p>
          <a:p>
            <a:r>
              <a:rPr lang="en-US" dirty="0"/>
              <a:t>Real life </a:t>
            </a:r>
            <a:r>
              <a:rPr lang="en-US" dirty="0" smtClean="0"/>
              <a:t>experience.</a:t>
            </a:r>
          </a:p>
          <a:p>
            <a:r>
              <a:rPr lang="en-US" dirty="0" smtClean="0"/>
              <a:t>Solve daily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5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Hospital information</a:t>
            </a:r>
          </a:p>
          <a:p>
            <a:r>
              <a:rPr lang="en-US" dirty="0" smtClean="0"/>
              <a:t>Police information</a:t>
            </a:r>
          </a:p>
          <a:p>
            <a:r>
              <a:rPr lang="en-US" dirty="0" smtClean="0"/>
              <a:t>Make call</a:t>
            </a:r>
          </a:p>
          <a:p>
            <a:r>
              <a:rPr lang="en-US" dirty="0" smtClean="0"/>
              <a:t>Daily food price </a:t>
            </a:r>
          </a:p>
          <a:p>
            <a:r>
              <a:rPr lang="en-US" dirty="0" smtClean="0"/>
              <a:t>Login panel</a:t>
            </a:r>
          </a:p>
          <a:p>
            <a:r>
              <a:rPr lang="en-US" dirty="0" smtClean="0"/>
              <a:t>Sticky notes</a:t>
            </a:r>
          </a:p>
          <a:p>
            <a:r>
              <a:rPr lang="en-US" dirty="0" smtClean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2" y="2192672"/>
            <a:ext cx="2328862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948" y="2192671"/>
            <a:ext cx="2311961" cy="3881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97" y="2253632"/>
            <a:ext cx="2514600" cy="3881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08" y="2253631"/>
            <a:ext cx="25146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2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r>
              <a:rPr lang="en-US" dirty="0"/>
              <a:t>Java</a:t>
            </a:r>
            <a:endParaRPr lang="en-US" dirty="0" smtClean="0"/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PHP</a:t>
            </a:r>
          </a:p>
          <a:p>
            <a:r>
              <a:rPr lang="en-US" smtClean="0"/>
              <a:t>Java Script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5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              Future </a:t>
            </a:r>
            <a:r>
              <a:rPr lang="en-US" dirty="0"/>
              <a:t>of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we success to complete our project then we will try to </a:t>
            </a:r>
            <a:r>
              <a:rPr lang="en-US" dirty="0" smtClean="0"/>
              <a:t>update </a:t>
            </a:r>
            <a:r>
              <a:rPr lang="en-US" dirty="0"/>
              <a:t>our </a:t>
            </a:r>
            <a:r>
              <a:rPr lang="en-US" dirty="0" smtClean="0"/>
              <a:t>app.</a:t>
            </a:r>
          </a:p>
          <a:p>
            <a:r>
              <a:rPr lang="en-US" dirty="0" smtClean="0"/>
              <a:t>We will upgrade our design part.</a:t>
            </a:r>
            <a:endParaRPr lang="en-US" dirty="0"/>
          </a:p>
          <a:p>
            <a:r>
              <a:rPr lang="en-US" dirty="0"/>
              <a:t>Maintain our </a:t>
            </a:r>
            <a:r>
              <a:rPr lang="en-US" dirty="0" smtClean="0"/>
              <a:t>app.</a:t>
            </a:r>
          </a:p>
          <a:p>
            <a:r>
              <a:rPr lang="en-US" dirty="0" smtClean="0"/>
              <a:t>Make it more user friendly.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01406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107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PowerPoint Presentation</vt:lpstr>
      <vt:lpstr>           Daily Basis Application: NeedFi   Motivation</vt:lpstr>
      <vt:lpstr>                       Feature</vt:lpstr>
      <vt:lpstr>                      Screenshot</vt:lpstr>
      <vt:lpstr>tools</vt:lpstr>
      <vt:lpstr>              Future of this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benefits</dc:title>
  <dc:creator>Windows User</dc:creator>
  <cp:lastModifiedBy>Windows User</cp:lastModifiedBy>
  <cp:revision>14</cp:revision>
  <dcterms:created xsi:type="dcterms:W3CDTF">2017-10-29T19:14:07Z</dcterms:created>
  <dcterms:modified xsi:type="dcterms:W3CDTF">2017-12-13T10:57:04Z</dcterms:modified>
</cp:coreProperties>
</file>