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2" r:id="rId8"/>
    <p:sldId id="265" r:id="rId9"/>
    <p:sldId id="266" r:id="rId10"/>
    <p:sldId id="261" r:id="rId11"/>
    <p:sldId id="267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67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0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54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993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0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808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288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210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07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3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66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1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82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20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6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3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3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4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71600" y="2362200"/>
            <a:ext cx="6477000" cy="1828800"/>
          </a:xfrm>
        </p:spPr>
        <p:txBody>
          <a:bodyPr/>
          <a:lstStyle/>
          <a:p>
            <a:pPr algn="ctr"/>
            <a:r>
              <a:rPr lang="en-US" dirty="0" smtClean="0"/>
              <a:t>Welcome to our 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478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Studio</a:t>
            </a:r>
          </a:p>
          <a:p>
            <a:r>
              <a:rPr lang="en-US" dirty="0" smtClean="0"/>
              <a:t>Android SDK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XML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All types of music can play </a:t>
            </a:r>
          </a:p>
          <a:p>
            <a:r>
              <a:rPr lang="en-US" sz="3200" dirty="0" smtClean="0"/>
              <a:t>Simple and user friendly UI</a:t>
            </a:r>
          </a:p>
          <a:p>
            <a:r>
              <a:rPr lang="en-US" sz="3200" dirty="0" smtClean="0"/>
              <a:t>Lightening fast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25107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doing this project we can learn about android studio and how to make a simple music player.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33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28600" y="762000"/>
            <a:ext cx="8610600" cy="3429000"/>
          </a:xfrm>
        </p:spPr>
        <p:txBody>
          <a:bodyPr/>
          <a:lstStyle/>
          <a:p>
            <a:r>
              <a:rPr lang="en-US" dirty="0" smtClean="0"/>
              <a:t>           Presentation on </a:t>
            </a:r>
            <a:br>
              <a:rPr lang="en-US" dirty="0" smtClean="0"/>
            </a:br>
            <a:r>
              <a:rPr lang="en-US" dirty="0" smtClean="0"/>
              <a:t>        Android music player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ROKSANA AKTER </a:t>
            </a:r>
            <a:r>
              <a:rPr lang="en-US" dirty="0" smtClean="0"/>
              <a:t>(151-15-4864)</a:t>
            </a:r>
          </a:p>
          <a:p>
            <a:r>
              <a:rPr lang="en-US" dirty="0" smtClean="0"/>
              <a:t>S.M.TAREQ (151-15-5150)</a:t>
            </a:r>
          </a:p>
          <a:p>
            <a:r>
              <a:rPr lang="en-US" dirty="0" smtClean="0"/>
              <a:t>REDWAN ISLAM(143-15-4615)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android music player?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Music player is an android application that can play various audio player.</a:t>
            </a:r>
          </a:p>
          <a:p>
            <a:r>
              <a:rPr lang="en-US" dirty="0" smtClean="0"/>
              <a:t>The application will play audio files with format of mp3,AAC,amr etc.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use of android </a:t>
            </a:r>
            <a:r>
              <a:rPr lang="en-US" dirty="0" err="1" smtClean="0"/>
              <a:t>os</a:t>
            </a:r>
            <a:r>
              <a:rPr lang="en-US" dirty="0" smtClean="0"/>
              <a:t> with more public interest. </a:t>
            </a:r>
          </a:p>
          <a:p>
            <a:r>
              <a:rPr lang="en-US" dirty="0" smtClean="0"/>
              <a:t> More user friendly so all can use it.</a:t>
            </a:r>
          </a:p>
          <a:p>
            <a:r>
              <a:rPr lang="en-US" dirty="0" smtClean="0"/>
              <a:t>To play all the audio in android we need music player.</a:t>
            </a:r>
          </a:p>
          <a:p>
            <a:r>
              <a:rPr lang="en-US" dirty="0" smtClean="0"/>
              <a:t>A simple elegant music player make an android device fulfill. 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Features insight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Main Screen.</a:t>
            </a:r>
          </a:p>
          <a:p>
            <a:r>
              <a:rPr lang="en-US" dirty="0" smtClean="0"/>
              <a:t>Player screen.</a:t>
            </a:r>
          </a:p>
          <a:p>
            <a:r>
              <a:rPr lang="en-US" dirty="0" smtClean="0"/>
              <a:t>Equalizer and tone.</a:t>
            </a:r>
          </a:p>
          <a:p>
            <a:r>
              <a:rPr lang="en-US" dirty="0" smtClean="0"/>
              <a:t>Folders</a:t>
            </a:r>
          </a:p>
          <a:p>
            <a:r>
              <a:rPr lang="en-US" dirty="0" smtClean="0"/>
              <a:t>Artist</a:t>
            </a:r>
          </a:p>
          <a:p>
            <a:r>
              <a:rPr lang="en-US" dirty="0" smtClean="0"/>
              <a:t>Album</a:t>
            </a:r>
          </a:p>
          <a:p>
            <a:r>
              <a:rPr lang="en-US" dirty="0" err="1" smtClean="0"/>
              <a:t>Coverflow</a:t>
            </a:r>
            <a:endParaRPr lang="en-US" dirty="0" smtClean="0"/>
          </a:p>
          <a:p>
            <a:r>
              <a:rPr lang="en-US" dirty="0" smtClean="0"/>
              <a:t>Playlist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ScreenShot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0" y="2438400"/>
            <a:ext cx="21431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9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7098" y="2490788"/>
            <a:ext cx="1937742" cy="3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9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7098" y="2490788"/>
            <a:ext cx="1937742" cy="3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79</TotalTime>
  <Words>161</Words>
  <Application>Microsoft Office PowerPoint</Application>
  <PresentationFormat>On-screen Show (4:3)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Welcome to our presentation</vt:lpstr>
      <vt:lpstr>           Presentation on          Android music player</vt:lpstr>
      <vt:lpstr>Group members:</vt:lpstr>
      <vt:lpstr>What is android music player?</vt:lpstr>
      <vt:lpstr>             Motivation</vt:lpstr>
      <vt:lpstr>           Features insight</vt:lpstr>
      <vt:lpstr>ScreenShot</vt:lpstr>
      <vt:lpstr>PowerPoint Presentation</vt:lpstr>
      <vt:lpstr>PowerPoint Presentation</vt:lpstr>
      <vt:lpstr>Tools and technology</vt:lpstr>
      <vt:lpstr>Advantage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         Android music player</dc:title>
  <dc:creator>JOKER</dc:creator>
  <cp:lastModifiedBy>Puti Mach</cp:lastModifiedBy>
  <cp:revision>11</cp:revision>
  <dcterms:created xsi:type="dcterms:W3CDTF">2006-08-16T00:00:00Z</dcterms:created>
  <dcterms:modified xsi:type="dcterms:W3CDTF">2017-12-13T05:28:47Z</dcterms:modified>
</cp:coreProperties>
</file>