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00" r:id="rId6"/>
    <p:sldId id="265" r:id="rId7"/>
    <p:sldId id="275" r:id="rId8"/>
    <p:sldId id="276" r:id="rId9"/>
    <p:sldId id="277" r:id="rId10"/>
    <p:sldId id="301" r:id="rId11"/>
    <p:sldId id="278" r:id="rId12"/>
    <p:sldId id="279" r:id="rId13"/>
    <p:sldId id="280" r:id="rId14"/>
    <p:sldId id="282" r:id="rId15"/>
    <p:sldId id="283" r:id="rId16"/>
    <p:sldId id="284" r:id="rId17"/>
    <p:sldId id="302" r:id="rId18"/>
    <p:sldId id="288" r:id="rId19"/>
    <p:sldId id="285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303" r:id="rId29"/>
    <p:sldId id="295" r:id="rId30"/>
    <p:sldId id="296" r:id="rId31"/>
    <p:sldId id="297" r:id="rId32"/>
    <p:sldId id="298" r:id="rId33"/>
    <p:sldId id="29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706" autoAdjust="0"/>
  </p:normalViewPr>
  <p:slideViewPr>
    <p:cSldViewPr showGuides="1">
      <p:cViewPr varScale="1">
        <p:scale>
          <a:sx n="68" d="100"/>
          <a:sy n="68" d="100"/>
        </p:scale>
        <p:origin x="498" y="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1823357"/>
            <a:ext cx="7239000" cy="25146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dirty="0" smtClean="0"/>
              <a:t>Welcome to our presentation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3080658"/>
            <a:ext cx="5029201" cy="139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411289" y="6858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Features : 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2412" y="2743200"/>
            <a:ext cx="43434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5400" dirty="0" smtClean="0"/>
              <a:t>Tips dialog , for app uses query 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13" y="349901"/>
            <a:ext cx="3592175" cy="6183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12" y="1219200"/>
            <a:ext cx="25363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296988" y="33655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Features : 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0012" y="2133600"/>
            <a:ext cx="55626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5400" dirty="0" smtClean="0"/>
              <a:t>Emergency automated </a:t>
            </a:r>
          </a:p>
          <a:p>
            <a:pPr marL="45720" indent="0">
              <a:buNone/>
            </a:pPr>
            <a:r>
              <a:rPr lang="en-US" sz="5400" dirty="0" smtClean="0"/>
              <a:t>SMS </a:t>
            </a:r>
            <a:r>
              <a:rPr lang="en-US" sz="5400" dirty="0" err="1" smtClean="0"/>
              <a:t>onclick</a:t>
            </a:r>
            <a:r>
              <a:rPr lang="en-US" sz="5400" dirty="0" smtClean="0"/>
              <a:t> in addition to audio 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52" y="330304"/>
            <a:ext cx="3592175" cy="6183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10" y="1256386"/>
            <a:ext cx="2536057" cy="45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894457" y="6858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Features : 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4242" y="2104535"/>
            <a:ext cx="49530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5400" dirty="0" smtClean="0"/>
              <a:t>Save the typed audio on long</a:t>
            </a:r>
          </a:p>
          <a:p>
            <a:pPr marL="45720" indent="0">
              <a:buNone/>
            </a:pPr>
            <a:r>
              <a:rPr lang="en-US" sz="5400" dirty="0" smtClean="0"/>
              <a:t>Press directly to the memory card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38" y="426101"/>
            <a:ext cx="3592175" cy="6183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42" y="1299351"/>
            <a:ext cx="2565533" cy="45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601788" y="4572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Features : 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5400" dirty="0" smtClean="0"/>
              <a:t>Get the typed audio list and</a:t>
            </a:r>
          </a:p>
          <a:p>
            <a:pPr marL="45720" indent="0">
              <a:buNone/>
            </a:pPr>
            <a:r>
              <a:rPr lang="en-US" sz="5400" dirty="0" smtClean="0"/>
              <a:t>Play 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374430"/>
            <a:ext cx="3592175" cy="6183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99" y="1295400"/>
            <a:ext cx="2514600" cy="4497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86" y="374430"/>
            <a:ext cx="3592175" cy="61835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74" y="1294448"/>
            <a:ext cx="2563852" cy="4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1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2362200"/>
            <a:ext cx="8686801" cy="1066800"/>
          </a:xfrm>
        </p:spPr>
        <p:txBody>
          <a:bodyPr/>
          <a:lstStyle/>
          <a:p>
            <a:r>
              <a:rPr lang="en-US" dirty="0" smtClean="0"/>
              <a:t>Md. Rafsan Biswas : 151-15-4846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419398" y="517851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30434" y="2982339"/>
            <a:ext cx="991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 : Android Studio 3.0.0 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264739" y="402289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6" y="346075"/>
            <a:ext cx="3592175" cy="6183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3" y="1185578"/>
            <a:ext cx="2590800" cy="46056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7829" y="2218035"/>
            <a:ext cx="5993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Recycler View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Card View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Grid View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264739" y="402289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6" y="346075"/>
            <a:ext cx="3592175" cy="6183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3" y="1185578"/>
            <a:ext cx="2590800" cy="46056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7829" y="2218035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to Audio </a:t>
            </a:r>
          </a:p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Engine 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419398" y="517851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04314" y="2480439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Tooltip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button</a:t>
            </a:r>
          </a:p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o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 bar 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13" y="349901"/>
            <a:ext cx="3592175" cy="6183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12" y="1219200"/>
            <a:ext cx="25363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419398" y="517851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17512" y="2998906"/>
            <a:ext cx="5486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MediaPlayer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69" y="152400"/>
            <a:ext cx="3592175" cy="6183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55" y="1083049"/>
            <a:ext cx="2514601" cy="4510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26" y="152400"/>
            <a:ext cx="3592175" cy="6183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14" y="1072418"/>
            <a:ext cx="2563852" cy="4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286000"/>
            <a:ext cx="8686801" cy="1066800"/>
          </a:xfrm>
        </p:spPr>
        <p:txBody>
          <a:bodyPr/>
          <a:lstStyle/>
          <a:p>
            <a:r>
              <a:rPr lang="en-US" dirty="0" err="1" smtClean="0"/>
              <a:t>Monira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r>
              <a:rPr lang="en-US" dirty="0" smtClean="0"/>
              <a:t> </a:t>
            </a:r>
            <a:r>
              <a:rPr lang="en-US" dirty="0" err="1" smtClean="0"/>
              <a:t>Laboni</a:t>
            </a:r>
            <a:r>
              <a:rPr lang="en-US" dirty="0" smtClean="0"/>
              <a:t> : 151-15-5044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419398" y="517851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20485" y="1955274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Listview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Intent</a:t>
            </a:r>
          </a:p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Explicit +</a:t>
            </a:r>
          </a:p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implicit 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15" y="381000"/>
            <a:ext cx="3592175" cy="6183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02" y="1301970"/>
            <a:ext cx="2514600" cy="4497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27" y="381000"/>
            <a:ext cx="3592175" cy="6183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15" y="1301018"/>
            <a:ext cx="2563852" cy="4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897188" y="917315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-6976" y="2448600"/>
            <a:ext cx="51107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Synchronization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with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Hashmap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15" y="381000"/>
            <a:ext cx="3592175" cy="6183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02" y="1301970"/>
            <a:ext cx="2514600" cy="4497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27" y="381000"/>
            <a:ext cx="3592175" cy="6183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562" y="1301970"/>
            <a:ext cx="2563852" cy="44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897188" y="917315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16131" y="2235120"/>
            <a:ext cx="4363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files 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rom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sdcard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directly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listview</a:t>
            </a: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algorithm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15" y="381000"/>
            <a:ext cx="3592175" cy="6183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02" y="1301970"/>
            <a:ext cx="2514600" cy="4497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27" y="381000"/>
            <a:ext cx="3592175" cy="6183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15" y="1301018"/>
            <a:ext cx="2563852" cy="4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407037" y="826803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978717" y="3124825"/>
            <a:ext cx="4363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SmsManager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52" y="330304"/>
            <a:ext cx="3592175" cy="61835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10" y="1256386"/>
            <a:ext cx="2536057" cy="45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407037" y="826803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663622" y="2579570"/>
            <a:ext cx="4363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sms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sdcard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41" y="286401"/>
            <a:ext cx="3592175" cy="6183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99" y="1212483"/>
            <a:ext cx="2536057" cy="4548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1" y="286401"/>
            <a:ext cx="3592175" cy="61835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975" y="1159651"/>
            <a:ext cx="2565533" cy="45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2590800"/>
            <a:ext cx="8686801" cy="1066800"/>
          </a:xfrm>
        </p:spPr>
        <p:txBody>
          <a:bodyPr/>
          <a:lstStyle/>
          <a:p>
            <a:r>
              <a:rPr lang="en-US" b="0" dirty="0" err="1"/>
              <a:t>Masum</a:t>
            </a:r>
            <a:r>
              <a:rPr lang="en-US" b="0" dirty="0"/>
              <a:t> Shah </a:t>
            </a:r>
            <a:r>
              <a:rPr lang="en-US" b="0" dirty="0" err="1"/>
              <a:t>Junayed</a:t>
            </a:r>
            <a:r>
              <a:rPr lang="en-US" b="0" dirty="0"/>
              <a:t> : 151-15-5008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3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678976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Future Development &amp; Challenges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522412" y="3174419"/>
            <a:ext cx="4363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Adding A.I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2298855"/>
            <a:ext cx="4511244" cy="36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678976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Future Development &amp; Challenges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827212" y="2447716"/>
            <a:ext cx="449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Adding emergency calls in the next version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78" y="1946350"/>
            <a:ext cx="3885135" cy="37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678976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Future Development &amp; Challenges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827212" y="2447716"/>
            <a:ext cx="449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Knowing current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of the user at emergency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version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91" y="1917778"/>
            <a:ext cx="3860641" cy="38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1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678976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Future Development &amp; Challenges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827212" y="2447716"/>
            <a:ext cx="449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Integrating Bangla language 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getting natural output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94" y="2479561"/>
            <a:ext cx="5449320" cy="24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19594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Why 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772194"/>
            <a:ext cx="6903076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678976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Future Development &amp; Challenges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3812" y="1981200"/>
            <a:ext cx="37338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827212" y="2447716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Making a social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of the 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209800"/>
            <a:ext cx="28289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19594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Why 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524000"/>
            <a:ext cx="7214558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74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19594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Why 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536519"/>
            <a:ext cx="6096000" cy="4400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0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068388" y="26670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Smart Assistant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457200"/>
            <a:ext cx="3630771" cy="585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39" y="1213762"/>
            <a:ext cx="2566116" cy="44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2514600"/>
            <a:ext cx="8686801" cy="1066800"/>
          </a:xfrm>
        </p:spPr>
        <p:txBody>
          <a:bodyPr/>
          <a:lstStyle/>
          <a:p>
            <a:r>
              <a:rPr lang="en-US" b="0" dirty="0" err="1"/>
              <a:t>Afsana</a:t>
            </a:r>
            <a:r>
              <a:rPr lang="en-US" b="0" dirty="0"/>
              <a:t> Ahsan </a:t>
            </a:r>
            <a:r>
              <a:rPr lang="en-US" b="0" dirty="0" err="1"/>
              <a:t>Jeny</a:t>
            </a:r>
            <a:r>
              <a:rPr lang="en-US" b="0" dirty="0"/>
              <a:t> : 151-15-5278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382588" y="392347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Features : 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92374" y="2286000"/>
            <a:ext cx="35052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5400" dirty="0" smtClean="0"/>
              <a:t>Getting audio from typed text 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6" y="346075"/>
            <a:ext cx="3592175" cy="6183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3" y="1185578"/>
            <a:ext cx="2590800" cy="46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068388" y="8382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Features : 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7212" y="2590800"/>
            <a:ext cx="4038600" cy="139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5400" dirty="0" smtClean="0"/>
              <a:t>Basic offline audios On Button </a:t>
            </a:r>
          </a:p>
          <a:p>
            <a:pPr marL="45720" indent="0">
              <a:buNone/>
            </a:pPr>
            <a:r>
              <a:rPr lang="en-US" sz="5400" dirty="0" smtClean="0"/>
              <a:t>Click 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6" y="346075"/>
            <a:ext cx="3592175" cy="6183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194010"/>
            <a:ext cx="2590801" cy="45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http://purl.org/dc/dcmitype/"/>
    <ds:schemaRef ds:uri="http://schemas.openxmlformats.org/package/2006/metadata/core-propertie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131</TotalTime>
  <Words>236</Words>
  <Application>Microsoft Office PowerPoint</Application>
  <PresentationFormat>Custom</PresentationFormat>
  <Paragraphs>101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Franklin Gothic Medium</vt:lpstr>
      <vt:lpstr>Business Contrast 16x9</vt:lpstr>
      <vt:lpstr>Welcome to our presentation</vt:lpstr>
      <vt:lpstr>Monira Akter Laboni : 151-15-5044</vt:lpstr>
      <vt:lpstr>Why ?</vt:lpstr>
      <vt:lpstr>Why ?</vt:lpstr>
      <vt:lpstr>Why ?</vt:lpstr>
      <vt:lpstr>Smart Assistant</vt:lpstr>
      <vt:lpstr>Afsana Ahsan Jeny : 151-15-5278</vt:lpstr>
      <vt:lpstr>Features : </vt:lpstr>
      <vt:lpstr>Features : </vt:lpstr>
      <vt:lpstr>Features : </vt:lpstr>
      <vt:lpstr>Features : </vt:lpstr>
      <vt:lpstr>Features : </vt:lpstr>
      <vt:lpstr>Features : </vt:lpstr>
      <vt:lpstr>Md. Rafsan Biswas : 151-15-4846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Masum Shah Junayed : 151-15-5008</vt:lpstr>
      <vt:lpstr>Future Development &amp; Challenges</vt:lpstr>
      <vt:lpstr>Future Development &amp; Challenges</vt:lpstr>
      <vt:lpstr>Future Development &amp; Challenges</vt:lpstr>
      <vt:lpstr>Future Development &amp; Challenges</vt:lpstr>
      <vt:lpstr>Future Development &amp;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Assistant</dc:title>
  <dc:creator>Rafsan</dc:creator>
  <cp:lastModifiedBy>Rafsan</cp:lastModifiedBy>
  <cp:revision>15</cp:revision>
  <dcterms:created xsi:type="dcterms:W3CDTF">2017-12-12T10:40:18Z</dcterms:created>
  <dcterms:modified xsi:type="dcterms:W3CDTF">2017-12-12T17:07:59Z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