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46D0-39CC-48D6-B51B-BADDA654F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41616"/>
            <a:ext cx="8991600" cy="1645920"/>
          </a:xfrm>
        </p:spPr>
        <p:txBody>
          <a:bodyPr/>
          <a:lstStyle/>
          <a:p>
            <a:r>
              <a:rPr lang="en-US" dirty="0"/>
              <a:t>Welcome to the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255D6-844B-4239-8BEF-0752A0E29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327307"/>
            <a:ext cx="6801612" cy="123989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TAX &amp; TIP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BCA2-B80F-4574-860F-8E40AD7C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0931-B52E-47BF-A722-F21AEEFA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Basic day by day calculation graph</a:t>
            </a:r>
          </a:p>
          <a:p>
            <a:r>
              <a:rPr lang="en-US" sz="2000" dirty="0"/>
              <a:t>Previous history</a:t>
            </a:r>
          </a:p>
          <a:p>
            <a:r>
              <a:rPr lang="en-US" sz="2000" dirty="0"/>
              <a:t>Monthly total cost and visualize graph</a:t>
            </a:r>
          </a:p>
          <a:p>
            <a:r>
              <a:rPr lang="en-US" sz="2000" dirty="0"/>
              <a:t>Quarter month and yearly visualize graph</a:t>
            </a:r>
          </a:p>
          <a:p>
            <a:r>
              <a:rPr lang="en-US" sz="2000" dirty="0"/>
              <a:t>Categorization of the spend and also calculation</a:t>
            </a:r>
          </a:p>
          <a:p>
            <a:r>
              <a:rPr lang="en-US" sz="2000" dirty="0"/>
              <a:t>Creating a database for using a user account in different device </a:t>
            </a:r>
          </a:p>
        </p:txBody>
      </p:sp>
    </p:spTree>
    <p:extLst>
      <p:ext uri="{BB962C8B-B14F-4D97-AF65-F5344CB8AC3E}">
        <p14:creationId xmlns:p14="http://schemas.microsoft.com/office/powerpoint/2010/main" val="6324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7A54-F710-44B2-8A99-0EC4AE2D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85CE-640A-437A-9186-7F5EFD3D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ABU SHAIF KHAN (151-15-5207)</a:t>
            </a:r>
          </a:p>
          <a:p>
            <a:pPr marL="0" indent="0" algn="ctr">
              <a:buNone/>
            </a:pPr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ABDULLAH-AL-MASUM (151-15-4952)</a:t>
            </a:r>
          </a:p>
          <a:p>
            <a:pPr marL="0" indent="0" algn="ctr">
              <a:buNone/>
            </a:pPr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IKHTIAR AHMED (151-15-5257)</a:t>
            </a:r>
          </a:p>
          <a:p>
            <a:pPr marL="0" indent="0" algn="ctr">
              <a:buNone/>
            </a:pPr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RAFIUL ISLAM(151-15-4702)</a:t>
            </a:r>
          </a:p>
          <a:p>
            <a:pPr marL="0" indent="0" algn="ctr">
              <a:buNone/>
            </a:pPr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ANISUL ISLAM (143-15-4602)</a:t>
            </a:r>
          </a:p>
          <a:p>
            <a:pPr marL="0" indent="0" algn="ctr">
              <a:buNone/>
            </a:pPr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SAZZAD MAHAMUD (151-15-4980)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8438-2200-4263-891E-F576F768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77CD-6FED-4EBA-AFA7-9E5290EC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Features</a:t>
            </a:r>
          </a:p>
          <a:p>
            <a:r>
              <a:rPr lang="en-US" sz="2400" dirty="0"/>
              <a:t>Application demonstration </a:t>
            </a:r>
            <a:endParaRPr lang="en-US" sz="2400" dirty="0" smtClean="0"/>
          </a:p>
          <a:p>
            <a:r>
              <a:rPr lang="en-US" sz="2400" dirty="0" smtClean="0"/>
              <a:t>Code review</a:t>
            </a:r>
            <a:endParaRPr lang="en-US" sz="2400" dirty="0"/>
          </a:p>
          <a:p>
            <a:r>
              <a:rPr lang="en-US" sz="2400" dirty="0"/>
              <a:t>Future work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09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EC99-8C8A-4CAD-B340-4951C6AE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03881"/>
            <a:ext cx="7729728" cy="1188720"/>
          </a:xfrm>
        </p:spPr>
        <p:txBody>
          <a:bodyPr/>
          <a:lstStyle/>
          <a:p>
            <a:r>
              <a:rPr lang="en-US" dirty="0" smtClean="0"/>
              <a:t>Tax &amp; TIP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DAA4-2BC4-4387-A9ED-417CDE74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0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Tax is money that people have to pay to the government. The government uses the money it gets from taxes to pay for things. </a:t>
            </a:r>
          </a:p>
          <a:p>
            <a:pPr marL="0" indent="0">
              <a:buNone/>
            </a:pPr>
            <a:r>
              <a:rPr lang="en-US" sz="2400" dirty="0"/>
              <a:t>Restaurants only pay a small portion of their employee's salaries; customers' tips provide the rest.  The server's income is then supplemented with the service they provide – tips</a:t>
            </a:r>
          </a:p>
        </p:txBody>
      </p:sp>
    </p:spTree>
    <p:extLst>
      <p:ext uri="{BB962C8B-B14F-4D97-AF65-F5344CB8AC3E}">
        <p14:creationId xmlns:p14="http://schemas.microsoft.com/office/powerpoint/2010/main" val="10563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07DC-A34D-4FB9-832C-5766B07A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0503-09D6-4C21-BD57-A8BDE324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066545"/>
          </a:xfrm>
        </p:spPr>
        <p:txBody>
          <a:bodyPr>
            <a:normAutofit/>
          </a:bodyPr>
          <a:lstStyle/>
          <a:p>
            <a:r>
              <a:rPr lang="en-US" sz="2400" dirty="0"/>
              <a:t> In restaurants often sees that bargaining with the waiter for extra charge of tips and tax.</a:t>
            </a:r>
          </a:p>
          <a:p>
            <a:r>
              <a:rPr lang="en-US" sz="2400" dirty="0"/>
              <a:t>In some super shops when someone buy some product. cashier provide receipt, there have the tax for the product to check the actual tax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30879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E939-A8F8-41BF-8A4D-31D401A2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BF4E-65ED-4C8D-8F72-50E3BB65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Percentage wise calculation</a:t>
            </a:r>
          </a:p>
          <a:p>
            <a:r>
              <a:rPr lang="en-US" sz="2400" dirty="0"/>
              <a:t>Tax</a:t>
            </a:r>
          </a:p>
          <a:p>
            <a:r>
              <a:rPr lang="en-US" sz="2400" dirty="0"/>
              <a:t>Tips</a:t>
            </a:r>
          </a:p>
          <a:p>
            <a:r>
              <a:rPr lang="en-US" sz="2400" dirty="0"/>
              <a:t>Tip calculation for </a:t>
            </a:r>
            <a:r>
              <a:rPr lang="en-US" sz="2400" dirty="0" smtClean="0"/>
              <a:t>divided entries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14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dirty="0" smtClean="0"/>
              <a:t>App demonstration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1" y="1188720"/>
            <a:ext cx="3103417" cy="56383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72" y="1188720"/>
            <a:ext cx="317226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72" y="485364"/>
            <a:ext cx="3143689" cy="58872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28" y="471509"/>
            <a:ext cx="3134162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D561-C28F-422C-ABF3-71451601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05800"/>
            <a:ext cx="7729728" cy="1188720"/>
          </a:xfrm>
        </p:spPr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2318-9754-4B86-9B30-30577524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521"/>
            <a:ext cx="12191999" cy="556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191</TotalTime>
  <Words>212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Microsoft JhengHei UI</vt:lpstr>
      <vt:lpstr>Arial</vt:lpstr>
      <vt:lpstr>Gill Sans MT</vt:lpstr>
      <vt:lpstr>Parcel</vt:lpstr>
      <vt:lpstr>Welcome to the presentation</vt:lpstr>
      <vt:lpstr>Group members</vt:lpstr>
      <vt:lpstr>index</vt:lpstr>
      <vt:lpstr>Tax &amp; TIP</vt:lpstr>
      <vt:lpstr>motivation</vt:lpstr>
      <vt:lpstr>features</vt:lpstr>
      <vt:lpstr>App demonstration </vt:lpstr>
      <vt:lpstr>PowerPoint Presentation</vt:lpstr>
      <vt:lpstr>Code review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presentation</dc:title>
  <dc:creator>Abu Shaif Khan Shovon</dc:creator>
  <cp:lastModifiedBy>Abu Bakar Siddik Rupom</cp:lastModifiedBy>
  <cp:revision>15</cp:revision>
  <dcterms:created xsi:type="dcterms:W3CDTF">2017-12-13T04:18:03Z</dcterms:created>
  <dcterms:modified xsi:type="dcterms:W3CDTF">2017-12-13T09:24:55Z</dcterms:modified>
</cp:coreProperties>
</file>