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2" r:id="rId4"/>
    <p:sldId id="257" r:id="rId5"/>
    <p:sldId id="267" r:id="rId6"/>
    <p:sldId id="258" r:id="rId7"/>
    <p:sldId id="263" r:id="rId8"/>
    <p:sldId id="264" r:id="rId9"/>
    <p:sldId id="260" r:id="rId10"/>
    <p:sldId id="261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98" autoAdjust="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7D0D-3763-4F8B-B8EE-3AF068DE03F2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6B8F-A339-49B4-99DA-75AFB42B0E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Our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Submitted TO:</a:t>
            </a:r>
            <a:br>
              <a:rPr lang="en-US" sz="2400" dirty="0"/>
            </a:br>
            <a:r>
              <a:rPr lang="en-US" sz="2400" dirty="0"/>
              <a:t>MD. AYNUL HASAN NAHID</a:t>
            </a:r>
            <a:br>
              <a:rPr lang="en-US" sz="2400" dirty="0"/>
            </a:br>
            <a:r>
              <a:rPr lang="en-US" sz="2400" dirty="0"/>
              <a:t>Lecturer of CSE</a:t>
            </a:r>
            <a:br>
              <a:rPr lang="en-US" sz="2400" dirty="0"/>
            </a:br>
            <a:r>
              <a:rPr lang="en-US" sz="2400" dirty="0"/>
              <a:t>Daffodil international university.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000" b="1" dirty="0"/>
              <a:t>Submitted by:</a:t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                                                               </a:t>
            </a:r>
            <a:r>
              <a:rPr lang="en-US" sz="2000" b="1" dirty="0" smtClean="0"/>
              <a:t> Rakib Hasan Munna: 151-15-5216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                                                               </a:t>
            </a:r>
            <a:r>
              <a:rPr lang="en-US" sz="2000" b="1" dirty="0" smtClean="0"/>
              <a:t> Md. Kamrul Hasan:143-15-4554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0235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ndroid-live-wallpapers-8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088" y="0"/>
            <a:ext cx="9012688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ndroid-live-wallpapers-9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088" y="0"/>
            <a:ext cx="9165088" cy="685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86600"/>
          </a:xfrm>
        </p:spPr>
      </p:pic>
    </p:spTree>
    <p:extLst>
      <p:ext uri="{BB962C8B-B14F-4D97-AF65-F5344CB8AC3E}">
        <p14:creationId xmlns:p14="http://schemas.microsoft.com/office/powerpoint/2010/main" val="391197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599" cy="6583362"/>
          </a:xfrm>
        </p:spPr>
      </p:pic>
    </p:spTree>
    <p:extLst>
      <p:ext uri="{BB962C8B-B14F-4D97-AF65-F5344CB8AC3E}">
        <p14:creationId xmlns:p14="http://schemas.microsoft.com/office/powerpoint/2010/main" val="428891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ndroid-live-wallpapers-1-7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" y="0"/>
            <a:ext cx="913387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Contents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live wallpaper?</a:t>
            </a:r>
          </a:p>
          <a:p>
            <a:r>
              <a:rPr lang="en-US" dirty="0" smtClean="0"/>
              <a:t>Android API level</a:t>
            </a:r>
          </a:p>
          <a:p>
            <a:r>
              <a:rPr lang="en-US" dirty="0" smtClean="0"/>
              <a:t>Setting up the Android manifest</a:t>
            </a:r>
          </a:p>
          <a:p>
            <a:r>
              <a:rPr lang="en-US" dirty="0" smtClean="0"/>
              <a:t>Codes</a:t>
            </a:r>
          </a:p>
          <a:p>
            <a:r>
              <a:rPr lang="en-US" dirty="0" smtClean="0"/>
              <a:t>Wallpaper service</a:t>
            </a:r>
          </a:p>
          <a:p>
            <a:r>
              <a:rPr lang="en-US" dirty="0" smtClean="0"/>
              <a:t>Life cycle</a:t>
            </a:r>
          </a:p>
          <a:p>
            <a:r>
              <a:rPr lang="en-US" dirty="0" smtClean="0"/>
              <a:t>Gotchas</a:t>
            </a:r>
          </a:p>
          <a:p>
            <a:r>
              <a:rPr lang="en-US" dirty="0" smtClean="0"/>
              <a:t>Other options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4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ndroid-live-wallpapers-2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583362"/>
          </a:xfrm>
        </p:spPr>
      </p:pic>
    </p:spTree>
    <p:extLst>
      <p:ext uri="{BB962C8B-B14F-4D97-AF65-F5344CB8AC3E}">
        <p14:creationId xmlns:p14="http://schemas.microsoft.com/office/powerpoint/2010/main" val="219007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ndroid-live-wallpapers-5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5114955_802476156625605_1578421219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16207" y="0"/>
            <a:ext cx="10160208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5181797_802476046625616_1942506075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ndroid-live-wallpapers-7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088" y="0"/>
            <a:ext cx="9165088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</Words>
  <Application>Microsoft Office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Welcome To Our Presentation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shela</dc:creator>
  <cp:lastModifiedBy>MK Hasan</cp:lastModifiedBy>
  <cp:revision>8</cp:revision>
  <dcterms:created xsi:type="dcterms:W3CDTF">2017-12-10T02:06:08Z</dcterms:created>
  <dcterms:modified xsi:type="dcterms:W3CDTF">2017-12-14T14:10:22Z</dcterms:modified>
</cp:coreProperties>
</file>