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4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2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7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0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5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6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01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5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9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0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3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EC7D-D96D-4261-959A-395B64AD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05380"/>
          </a:xfrm>
        </p:spPr>
        <p:txBody>
          <a:bodyPr/>
          <a:lstStyle/>
          <a:p>
            <a:pPr algn="ctr"/>
            <a:r>
              <a:rPr lang="en-US" b="1" dirty="0"/>
              <a:t>দিবস </a:t>
            </a:r>
            <a:r>
              <a:rPr lang="en-US" b="1" dirty="0" err="1"/>
              <a:t>পঞ্জিকা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B6D80-D13E-41FC-B076-8B757F0C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52888"/>
            <a:ext cx="8825658" cy="1985912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konika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paul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151-15-4757</a:t>
            </a:r>
            <a:b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tapan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Chandra Sarkar 151-15-4860</a:t>
            </a:r>
            <a:b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Md. SHAMSUZZAMAN 151-15-4861  </a:t>
            </a:r>
            <a:b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MOSTOFA AHMED 151-15-4964</a:t>
            </a:r>
            <a:b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Mariya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Rahman 151-15-5317</a:t>
            </a:r>
          </a:p>
        </p:txBody>
      </p:sp>
    </p:spTree>
    <p:extLst>
      <p:ext uri="{BB962C8B-B14F-4D97-AF65-F5344CB8AC3E}">
        <p14:creationId xmlns:p14="http://schemas.microsoft.com/office/powerpoint/2010/main" val="128575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0479-61B9-4E89-A927-F3A35453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1991A-4E0F-428F-ADD5-A507E85C1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1789043"/>
            <a:ext cx="11025809" cy="4717774"/>
          </a:xfrm>
        </p:spPr>
      </p:pic>
    </p:spTree>
    <p:extLst>
      <p:ext uri="{BB962C8B-B14F-4D97-AF65-F5344CB8AC3E}">
        <p14:creationId xmlns:p14="http://schemas.microsoft.com/office/powerpoint/2010/main" val="102573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46C8-B3B0-4B7F-B8E7-42DD0109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Expected outcome from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B77D-8403-4A3A-9E57-510C68A4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 People to know easily about the important days.</a:t>
            </a:r>
          </a:p>
          <a:p>
            <a:r>
              <a:rPr lang="en-US" dirty="0"/>
              <a:t>But have some limitations</a:t>
            </a:r>
          </a:p>
          <a:p>
            <a:r>
              <a:rPr lang="en-US" dirty="0"/>
              <a:t>now its only in Bangla version</a:t>
            </a:r>
          </a:p>
          <a:p>
            <a:r>
              <a:rPr lang="en-US" dirty="0"/>
              <a:t>limited data</a:t>
            </a:r>
          </a:p>
          <a:p>
            <a:r>
              <a:rPr lang="en-US" dirty="0"/>
              <a:t>haven't note reminder feature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B4C6-DB2D-4745-B346-ADFEE7A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B7AA-BC73-4719-ADA4-ABB61DF0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our next step is to update it into English version </a:t>
            </a:r>
            <a:br>
              <a:rPr lang="en-US" dirty="0"/>
            </a:br>
            <a:r>
              <a:rPr lang="en-US" dirty="0"/>
              <a:t>increase our database so that we can use it internationally</a:t>
            </a:r>
          </a:p>
          <a:p>
            <a:r>
              <a:rPr lang="en-US" dirty="0"/>
              <a:t>Overcome our limitations as like including custom notes reminder so that this app can notify us all the important information's of that day.</a:t>
            </a:r>
          </a:p>
          <a:p>
            <a:r>
              <a:rPr lang="en-US" dirty="0"/>
              <a:t>It will help people to makes their life easier than before.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2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FA70-F25D-48DE-AF69-DD0FEABA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</a:t>
            </a:r>
          </a:p>
          <a:p>
            <a:pPr marL="0" indent="0" algn="ctr">
              <a:buNone/>
            </a:pPr>
            <a:r>
              <a:rPr lang="en-US" sz="72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85228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4613-2784-4078-867E-6F8B5CBE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1837-31D5-48EA-9B71-356FBFA4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of this project</a:t>
            </a:r>
          </a:p>
          <a:p>
            <a:r>
              <a:rPr lang="en-US" dirty="0"/>
              <a:t>Objective of this project</a:t>
            </a:r>
          </a:p>
          <a:p>
            <a:r>
              <a:rPr lang="en-US" dirty="0"/>
              <a:t>Platforms of this project</a:t>
            </a:r>
          </a:p>
          <a:p>
            <a:r>
              <a:rPr lang="en-US" dirty="0"/>
              <a:t>Expected outcome from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03D1-89EC-44C4-ABA5-1E8AA169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Motivation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5FDF-37E6-46FA-B9C3-B44A791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know about all government holidays and important days</a:t>
            </a:r>
          </a:p>
          <a:p>
            <a:r>
              <a:rPr lang="en-US" dirty="0"/>
              <a:t>User friendly</a:t>
            </a:r>
          </a:p>
          <a:p>
            <a:r>
              <a:rPr lang="en-US" dirty="0"/>
              <a:t>Consume our time</a:t>
            </a:r>
          </a:p>
          <a:p>
            <a:r>
              <a:rPr lang="en-US" dirty="0"/>
              <a:t>Notify us automatically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BD6F-3587-4E8B-BAC4-0C5958E2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Platforms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A19C-C096-410D-8DF4-B1957DF7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B2ED-9257-4EBA-A7BC-F69F08D6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7B59-6F48-49ED-9EB3-F7E94CB6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8197"/>
            <a:ext cx="8761413" cy="4539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Layouts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35" y="2790825"/>
            <a:ext cx="2419350" cy="401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19" y="2743200"/>
            <a:ext cx="24384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D08A-C07C-4E65-97E0-F09BFAFC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96349"/>
            <a:ext cx="8761413" cy="1470990"/>
          </a:xfrm>
        </p:spPr>
        <p:txBody>
          <a:bodyPr/>
          <a:lstStyle/>
          <a:p>
            <a:r>
              <a:rPr lang="en-US" sz="5000" dirty="0"/>
              <a:t>Permissions …..</a:t>
            </a:r>
          </a:p>
        </p:txBody>
      </p:sp>
    </p:spTree>
    <p:extLst>
      <p:ext uri="{BB962C8B-B14F-4D97-AF65-F5344CB8AC3E}">
        <p14:creationId xmlns:p14="http://schemas.microsoft.com/office/powerpoint/2010/main" val="368253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1A0E-E776-4319-8361-46AC9C8E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682876"/>
            <a:ext cx="8761413" cy="728480"/>
          </a:xfrm>
        </p:spPr>
        <p:txBody>
          <a:bodyPr/>
          <a:lstStyle/>
          <a:p>
            <a:r>
              <a:rPr lang="en-US" dirty="0"/>
              <a:t>MainActivity.java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6F6B8-E90C-4F03-8317-977F6951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1563757"/>
            <a:ext cx="11264347" cy="4611367"/>
          </a:xfrm>
        </p:spPr>
      </p:pic>
    </p:spTree>
    <p:extLst>
      <p:ext uri="{BB962C8B-B14F-4D97-AF65-F5344CB8AC3E}">
        <p14:creationId xmlns:p14="http://schemas.microsoft.com/office/powerpoint/2010/main" val="162591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0FED-FE33-43DC-8F34-87A4BF99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F3518-89BE-4891-BAD6-1289EF69D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38"/>
          <a:stretch/>
        </p:blipFill>
        <p:spPr>
          <a:xfrm>
            <a:off x="437322" y="2769704"/>
            <a:ext cx="11237843" cy="3250096"/>
          </a:xfrm>
        </p:spPr>
      </p:pic>
    </p:spTree>
    <p:extLst>
      <p:ext uri="{BB962C8B-B14F-4D97-AF65-F5344CB8AC3E}">
        <p14:creationId xmlns:p14="http://schemas.microsoft.com/office/powerpoint/2010/main" val="12490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AFDE-BAC3-4C90-9427-EA74FA4C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D3E1C-C372-4BE6-B404-006DA995E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1895062"/>
            <a:ext cx="11184835" cy="3936038"/>
          </a:xfrm>
        </p:spPr>
      </p:pic>
    </p:spTree>
    <p:extLst>
      <p:ext uri="{BB962C8B-B14F-4D97-AF65-F5344CB8AC3E}">
        <p14:creationId xmlns:p14="http://schemas.microsoft.com/office/powerpoint/2010/main" val="321135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120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দিবস পঞ্জিকা</vt:lpstr>
      <vt:lpstr>Feature</vt:lpstr>
      <vt:lpstr>Motivation of this project</vt:lpstr>
      <vt:lpstr>Platforms of this project</vt:lpstr>
      <vt:lpstr>Objective of this project</vt:lpstr>
      <vt:lpstr>Permissions …..</vt:lpstr>
      <vt:lpstr>MainActivity.java</vt:lpstr>
      <vt:lpstr>MainActivity.java</vt:lpstr>
      <vt:lpstr>MainActivity.java</vt:lpstr>
      <vt:lpstr>Splash…</vt:lpstr>
      <vt:lpstr>Expected outcome from our project</vt:lpstr>
      <vt:lpstr>Future benefits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দিবস পঞ্জিকা</dc:title>
  <dc:creator>Mostofa Ahmed</dc:creator>
  <cp:lastModifiedBy>zihan</cp:lastModifiedBy>
  <cp:revision>21</cp:revision>
  <dcterms:created xsi:type="dcterms:W3CDTF">2017-12-12T10:39:45Z</dcterms:created>
  <dcterms:modified xsi:type="dcterms:W3CDTF">2017-12-14T00:51:31Z</dcterms:modified>
</cp:coreProperties>
</file>