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1" r:id="rId2"/>
  </p:sldMasterIdLst>
  <p:notesMasterIdLst>
    <p:notesMasterId r:id="rId14"/>
  </p:notesMasterIdLst>
  <p:handoutMasterIdLst>
    <p:handoutMasterId r:id="rId15"/>
  </p:handoutMasterIdLst>
  <p:sldIdLst>
    <p:sldId id="273" r:id="rId3"/>
    <p:sldId id="277" r:id="rId4"/>
    <p:sldId id="272" r:id="rId5"/>
    <p:sldId id="276" r:id="rId6"/>
    <p:sldId id="275" r:id="rId7"/>
    <p:sldId id="278" r:id="rId8"/>
    <p:sldId id="281" r:id="rId9"/>
    <p:sldId id="282" r:id="rId10"/>
    <p:sldId id="284" r:id="rId11"/>
    <p:sldId id="285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7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418"/>
            <a:ext cx="12192000" cy="41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46975"/>
            <a:ext cx="11029616" cy="85307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ill Sans Ultra Bold Condensed" panose="020B0A06020104020203" pitchFamily="34" charset="0"/>
                <a:cs typeface="Aharoni" panose="02010803020104030203" pitchFamily="2" charset="-79"/>
              </a:rPr>
              <a:t>Conclusion</a:t>
            </a:r>
            <a:endParaRPr lang="en-US" sz="40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39" y="1854558"/>
            <a:ext cx="11029615" cy="4533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video player</a:t>
            </a: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Playlist creation</a:t>
            </a: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streaming </a:t>
            </a: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user friendly</a:t>
            </a: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79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0" y="920973"/>
            <a:ext cx="5680991" cy="42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24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811369"/>
            <a:ext cx="11029616" cy="85510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Gill Sans Ultra Bold Condensed" panose="020B0A06020104020203" pitchFamily="34" charset="0"/>
              </a:rPr>
              <a:t>Introduction</a:t>
            </a:r>
            <a:endParaRPr lang="en-US" sz="44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5" y="2276650"/>
            <a:ext cx="5393100" cy="53600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Submitted By</a:t>
            </a:r>
            <a:endParaRPr lang="en-US" sz="3200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173860"/>
            <a:ext cx="5393100" cy="360353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Grace </a:t>
            </a:r>
            <a:r>
              <a:rPr lang="en-US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Joydhar</a:t>
            </a: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- 151-15-5075</a:t>
            </a:r>
            <a:endParaRPr lang="en-US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Md</a:t>
            </a:r>
            <a:r>
              <a:rPr lang="en-US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Mirazul</a:t>
            </a:r>
            <a:r>
              <a:rPr lang="en-US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Islam </a:t>
            </a:r>
            <a:r>
              <a:rPr lang="en-US" dirty="0" err="1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Shohag</a:t>
            </a:r>
            <a:r>
              <a:rPr lang="en-US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- 151-15-5134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Reshma</a:t>
            </a: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khatun</a:t>
            </a: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 </a:t>
            </a:r>
            <a:r>
              <a:rPr lang="en-US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151-15-4785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Md</a:t>
            </a:r>
            <a:r>
              <a:rPr lang="en-US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Arif</a:t>
            </a:r>
            <a:r>
              <a:rPr lang="en-US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Ahmed </a:t>
            </a: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- 151-15-5110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Renu</a:t>
            </a: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Akther</a:t>
            </a:r>
            <a:r>
              <a:rPr lang="en-US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 151-15-5096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Tanha</a:t>
            </a: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Tasnim</a:t>
            </a:r>
            <a:r>
              <a:rPr lang="en-US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151-15-5420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6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9" y="2276650"/>
            <a:ext cx="5393099" cy="553373"/>
          </a:xfrm>
        </p:spPr>
        <p:txBody>
          <a:bodyPr/>
          <a:lstStyle/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200" dirty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Submitted </a:t>
            </a:r>
            <a:r>
              <a:rPr lang="en-US" sz="3200" dirty="0" smtClean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endParaRPr lang="en-US" sz="3200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900" y="3173860"/>
            <a:ext cx="5393100" cy="2934999"/>
          </a:xfrm>
        </p:spPr>
        <p:txBody>
          <a:bodyPr/>
          <a:lstStyle/>
          <a:p>
            <a:pPr lvl="0">
              <a:buClr>
                <a:schemeClr val="dk1"/>
              </a:buClr>
              <a:buSzPct val="91666"/>
              <a:buNone/>
            </a:pPr>
            <a:r>
              <a:rPr lang="en-US" sz="26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lang="en-US" sz="2600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Aynul</a:t>
            </a:r>
            <a:r>
              <a:rPr lang="en-US" sz="26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Hasan</a:t>
            </a:r>
            <a:r>
              <a:rPr lang="en-US" sz="26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Nahid</a:t>
            </a:r>
            <a:r>
              <a:rPr lang="en-US" sz="26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buClr>
                <a:schemeClr val="dk1"/>
              </a:buClr>
              <a:buSzPct val="91666"/>
              <a:buNone/>
            </a:pPr>
            <a:r>
              <a:rPr lang="en-US" sz="26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</a:p>
          <a:p>
            <a:pPr lvl="0">
              <a:buClr>
                <a:schemeClr val="dk1"/>
              </a:buClr>
              <a:buSzPct val="91666"/>
              <a:buNone/>
            </a:pPr>
            <a:r>
              <a:rPr lang="en-US" sz="26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r>
              <a:rPr lang="en-US" sz="2600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of CSE</a:t>
            </a:r>
          </a:p>
          <a:p>
            <a:pPr lvl="0">
              <a:buClr>
                <a:schemeClr val="dk1"/>
              </a:buClr>
              <a:buSzPct val="91666"/>
              <a:buNone/>
            </a:pPr>
            <a:r>
              <a:rPr lang="en-US" sz="2600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9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  <a:alpha val="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70" y="3143690"/>
            <a:ext cx="10993549" cy="31412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Media Player</a:t>
            </a:r>
            <a:br>
              <a:rPr lang="en-US" sz="6600" dirty="0" smtClean="0">
                <a:solidFill>
                  <a:schemeClr val="bg1"/>
                </a:solidFill>
                <a:latin typeface="Gill Sans Ultra Bold Condensed" panose="020B0A06020104020203" pitchFamily="34" charset="0"/>
              </a:rPr>
            </a:br>
            <a:endParaRPr lang="en-US" sz="6600" dirty="0">
              <a:solidFill>
                <a:schemeClr val="bg1"/>
              </a:solidFill>
              <a:latin typeface="Gill Sans Ultra Bold Condensed" panose="020B0A06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7223">
            <a:off x="9111825" y="813617"/>
            <a:ext cx="2389617" cy="41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Gill Sans Ultra Bold Condensed" panose="020B0A06020104020203" pitchFamily="34" charset="0"/>
              </a:rPr>
              <a:t>Index</a:t>
            </a:r>
            <a:endParaRPr lang="en-US" sz="48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75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 Motivation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 Features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 Screenshots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4. </a:t>
            </a:r>
            <a:r>
              <a:rPr lang="en-US" sz="2800" dirty="0" smtClean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</a:t>
            </a:r>
            <a:endParaRPr lang="en-US" sz="2800" dirty="0" smtClean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5. </a:t>
            </a:r>
            <a:r>
              <a:rPr lang="en-US" sz="2800" dirty="0" err="1" smtClean="0">
                <a:solidFill>
                  <a:srgbClr val="1A32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Conculsion</a:t>
            </a:r>
            <a:endParaRPr lang="en-US" sz="2800" dirty="0" smtClean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854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682579"/>
            <a:ext cx="11029616" cy="93034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ill Sans Ultra Bold Condensed" panose="020B0A06020104020203" pitchFamily="34" charset="0"/>
                <a:cs typeface="Aharoni" panose="02010803020104030203" pitchFamily="2" charset="-79"/>
              </a:rPr>
              <a:t>Motivation</a:t>
            </a:r>
            <a:endParaRPr lang="en-US" sz="40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1A3260"/>
                </a:solidFill>
              </a:rPr>
              <a:t>Every day we can find different types of music player by </a:t>
            </a:r>
            <a:endParaRPr lang="en-US" sz="2800" dirty="0" smtClean="0">
              <a:solidFill>
                <a:srgbClr val="1A3260"/>
              </a:solidFill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1A3260"/>
                </a:solidFill>
              </a:rPr>
              <a:t>searching </a:t>
            </a:r>
            <a:r>
              <a:rPr lang="en-US" sz="2800" dirty="0">
                <a:solidFill>
                  <a:srgbClr val="1A3260"/>
                </a:solidFill>
              </a:rPr>
              <a:t>on internet. s</a:t>
            </a:r>
            <a:r>
              <a:rPr lang="en-US" sz="2800" dirty="0" smtClean="0">
                <a:solidFill>
                  <a:srgbClr val="1A3260"/>
                </a:solidFill>
              </a:rPr>
              <a:t>o </a:t>
            </a:r>
            <a:r>
              <a:rPr lang="en-US" sz="2800" dirty="0">
                <a:solidFill>
                  <a:srgbClr val="1A3260"/>
                </a:solidFill>
              </a:rPr>
              <a:t>we thought that we can make </a:t>
            </a:r>
            <a:endParaRPr lang="en-US" sz="2800" dirty="0" smtClean="0">
              <a:solidFill>
                <a:srgbClr val="1A3260"/>
              </a:solidFill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1A3260"/>
                </a:solidFill>
              </a:rPr>
              <a:t>a </a:t>
            </a:r>
            <a:r>
              <a:rPr lang="en-US" sz="2800" dirty="0">
                <a:solidFill>
                  <a:srgbClr val="1A3260"/>
                </a:solidFill>
              </a:rPr>
              <a:t>music player with </a:t>
            </a:r>
            <a:r>
              <a:rPr lang="en-US" sz="2800" dirty="0" smtClean="0">
                <a:solidFill>
                  <a:srgbClr val="1A3260"/>
                </a:solidFill>
              </a:rPr>
              <a:t>different </a:t>
            </a:r>
            <a:r>
              <a:rPr lang="en-US" sz="2800" dirty="0">
                <a:solidFill>
                  <a:srgbClr val="1A3260"/>
                </a:solidFill>
              </a:rPr>
              <a:t>activity </a:t>
            </a:r>
            <a:r>
              <a:rPr lang="en-US" sz="2800" dirty="0" smtClean="0">
                <a:solidFill>
                  <a:srgbClr val="1A3260"/>
                </a:solidFill>
              </a:rPr>
              <a:t>and also want to try to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1A3260"/>
                </a:solidFill>
              </a:rPr>
              <a:t>Make an apps which needs limited memory space.</a:t>
            </a:r>
            <a:endParaRPr lang="en-US" sz="2800" dirty="0" smtClean="0">
              <a:solidFill>
                <a:srgbClr val="1A3260"/>
              </a:solidFill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1A3260"/>
                </a:solidFill>
              </a:rPr>
              <a:t>also</a:t>
            </a:r>
            <a:r>
              <a:rPr lang="en-US" sz="2800" smtClean="0">
                <a:solidFill>
                  <a:srgbClr val="1A3260"/>
                </a:solidFill>
              </a:rPr>
              <a:t>. </a:t>
            </a:r>
            <a:endParaRPr lang="en-US" sz="2800" dirty="0" smtClean="0">
              <a:solidFill>
                <a:srgbClr val="1A32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51" y="1930346"/>
            <a:ext cx="2228856" cy="44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5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08338"/>
            <a:ext cx="11029616" cy="89170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ill Sans Ultra Bold Condensed" panose="020B0A06020104020203" pitchFamily="34" charset="0"/>
                <a:cs typeface="Aharoni" panose="02010803020104030203" pitchFamily="2" charset="-79"/>
              </a:rPr>
              <a:t>Features</a:t>
            </a:r>
            <a:endParaRPr lang="en-US" sz="40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931831"/>
            <a:ext cx="11029615" cy="393449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800" dirty="0" smtClean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song player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playing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/ pause function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bar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size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 all </a:t>
            </a:r>
            <a:r>
              <a:rPr lang="en-US" sz="2800" dirty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udio songs</a:t>
            </a: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5066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695459"/>
            <a:ext cx="11029616" cy="89170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ill Sans Ultra Bold Condensed" panose="020B0A06020104020203" pitchFamily="34" charset="0"/>
                <a:cs typeface="Aharoni" panose="02010803020104030203" pitchFamily="2" charset="-79"/>
              </a:rPr>
              <a:t>Screenshots</a:t>
            </a:r>
            <a:endParaRPr lang="en-US" sz="4000" dirty="0">
              <a:latin typeface="Gill Sans Ultra Bold Condensed" panose="020B0A060201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996225"/>
            <a:ext cx="2897746" cy="46557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54" y="1906073"/>
            <a:ext cx="2744474" cy="4655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12" y="1906073"/>
            <a:ext cx="3053567" cy="47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79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31064"/>
            <a:ext cx="11029616" cy="94322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ill Sans Ultra Bold Condensed" panose="020B0A06020104020203" pitchFamily="34" charset="0"/>
                <a:cs typeface="Aharoni" panose="02010803020104030203" pitchFamily="2" charset="-79"/>
              </a:rPr>
              <a:t>Tools</a:t>
            </a:r>
            <a:endParaRPr lang="en-US" sz="40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31831"/>
            <a:ext cx="11029615" cy="482957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en-US" sz="2800" dirty="0" smtClean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2800" dirty="0" smtClean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Studio 3.0</a:t>
            </a: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 XML</a:t>
            </a:r>
          </a:p>
          <a:p>
            <a:pPr lvl="0"/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library use</a:t>
            </a:r>
          </a:p>
          <a:p>
            <a:pPr lvl="0"/>
            <a:r>
              <a:rPr lang="en-US" sz="2800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android.media.MediaPlayer</a:t>
            </a:r>
            <a:endParaRPr lang="en-US" sz="2800" dirty="0" smtClean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dirty="0" err="1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android.provider.MediaStore</a:t>
            </a:r>
            <a:endParaRPr lang="en-US" sz="2800" dirty="0" smtClean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51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10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2581"/>
            <a:ext cx="11029616" cy="89170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Gill Sans Ultra Bold Condensed" panose="020B0A06020104020203" pitchFamily="34" charset="0"/>
                <a:cs typeface="Aharoni" panose="02010803020104030203" pitchFamily="2" charset="-79"/>
              </a:rPr>
              <a:t>Conclusion</a:t>
            </a:r>
            <a:endParaRPr lang="en-US" sz="40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18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play video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play from online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create playlist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have next / previous </a:t>
            </a:r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  <a:p>
            <a:pPr lvl="0"/>
            <a:r>
              <a:rPr lang="en-US" sz="2800" dirty="0" smtClean="0">
                <a:solidFill>
                  <a:srgbClr val="1A3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have any equalizer</a:t>
            </a:r>
            <a:endParaRPr lang="en-US" sz="2800" dirty="0">
              <a:solidFill>
                <a:srgbClr val="1A3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17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190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Arial</vt:lpstr>
      <vt:lpstr>Century Gothic</vt:lpstr>
      <vt:lpstr>Gill Sans MT</vt:lpstr>
      <vt:lpstr>Gill Sans Ultra Bold Condensed</vt:lpstr>
      <vt:lpstr>Wingdings 2</vt:lpstr>
      <vt:lpstr>Dividend</vt:lpstr>
      <vt:lpstr>PowerPoint Presentation</vt:lpstr>
      <vt:lpstr>Introduction</vt:lpstr>
      <vt:lpstr>Media Player </vt:lpstr>
      <vt:lpstr>Index</vt:lpstr>
      <vt:lpstr>Motivation</vt:lpstr>
      <vt:lpstr>Features</vt:lpstr>
      <vt:lpstr>Screenshots</vt:lpstr>
      <vt:lpstr>Tools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2017-08-08T06:41:34Z</dcterms:created>
  <dcterms:modified xsi:type="dcterms:W3CDTF">2017-12-13T10:10:01Z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