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647E4E-8870-4A4B-BBC0-BCCC54902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6D106F-2BC8-48FC-8EF1-86A710BC9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D6A928-1763-4D45-8CF1-F596E5F4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1923-8137-4D71-A71F-74DDBF9C9DBF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5DE44E-F690-4B5B-B97E-96DBB562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00785E-5CE8-4EA9-8889-955A0162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8A5B-AD64-4318-9E2A-2B8AF2529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3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0A5B8-3623-4E54-8DAE-24F603FF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015945-E28E-4F1C-8994-B0072EA35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0E6FCE-E21B-4F97-9BE4-954C9F7C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1923-8137-4D71-A71F-74DDBF9C9DBF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7E04EB-D34C-4B53-8A86-FEBB6BD3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74543F-6F5B-4F1C-84D4-41C5A9ED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8A5B-AD64-4318-9E2A-2B8AF2529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51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DCCF352-F7BA-4C47-8A98-167D0985B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996537-1F89-44D2-A1AE-38B5BCAC4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12D84D-9FE3-40C3-95AC-F98C5393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1923-8137-4D71-A71F-74DDBF9C9DBF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94112D-75BD-4625-A161-B95D2386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AD76D-FA04-4AA5-98BB-F495A123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8A5B-AD64-4318-9E2A-2B8AF2529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97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53FC18-88B8-4EAE-B654-BF81B7F4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6E5B5-FD38-4972-90BD-4EF6DD7F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79573-39CB-4D56-ACFB-0CE8BAD9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1923-8137-4D71-A71F-74DDBF9C9DBF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1C3CD7-06DA-4ABC-A82B-354FD422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924BE3-F30A-495C-8D7A-947C3D16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8A5B-AD64-4318-9E2A-2B8AF2529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6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79F91-FA52-49D1-B9C1-36EF3109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371A4D-4051-4ADD-A1BF-9CC37736B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1F8B80-4667-4A7F-ABDB-0BB515C1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1923-8137-4D71-A71F-74DDBF9C9DBF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6AC9D2-6F19-4759-A0EB-16DD3B51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4068CC-AA03-42AA-A152-467160A7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8A5B-AD64-4318-9E2A-2B8AF2529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04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42E7B-EA4E-44CB-8377-063319CF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2BCBD1-D187-44FD-9201-E1A997B2B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9347F4-4B2D-4B8C-A69B-15C6BEB13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385AB3-AC77-42AE-A159-96490370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1923-8137-4D71-A71F-74DDBF9C9DBF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7D3CD1-86D5-4746-8551-EA108D2B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560631-36BE-462C-9AC4-C7C56479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8A5B-AD64-4318-9E2A-2B8AF2529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39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E1F04-8343-4EFB-9BBB-7A4E321F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3354C4-AD89-461D-AA37-3AC0ABB8B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D02FFE-5978-43B3-AF53-14C1D2827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5218C2-1513-49B9-8D08-AB344FCF5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D893F9-439F-4802-9E4B-8AC97F222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DAEA483-6C1C-437B-991D-49D10D57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1923-8137-4D71-A71F-74DDBF9C9DBF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5BC893-D104-4955-A797-EA18D781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953B92-AEA7-4F87-88BF-935D1ABF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8A5B-AD64-4318-9E2A-2B8AF2529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53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A1C6C-671C-4219-87EE-82EC919E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A1398A-A9CF-4F81-8A99-4760FE66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1923-8137-4D71-A71F-74DDBF9C9DBF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1BE76E-529C-4440-8E75-44477D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472C33-D473-4C6D-BF11-9C3C0346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8A5B-AD64-4318-9E2A-2B8AF2529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9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AA17BB-3A9B-4311-AC15-FDAF4F84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1923-8137-4D71-A71F-74DDBF9C9DBF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F40676-2518-49AE-BA5F-BC87EBCA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6BFD09-F02D-45C5-A68D-A08A2209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8A5B-AD64-4318-9E2A-2B8AF2529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10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F2DDC-E28B-41D1-9CA7-B8AC09FC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D331C-E150-4FAF-B99F-9762B526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6225C7-1A38-46D4-811B-F8F0055A5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946B7-B34C-49E1-B569-067F1B09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1923-8137-4D71-A71F-74DDBF9C9DBF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A946C2-70A6-4588-A215-3140156C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8EF9C0-6E22-4FE6-BDE5-E8057311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8A5B-AD64-4318-9E2A-2B8AF2529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2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6BDBB1-1D48-470F-AF27-2AB9D2F8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825115-60BF-4920-B933-6047CA9F3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02EB59-5F7B-4C05-85AB-31ECCF73D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84CBA7-45EC-4D3C-B6E5-904E4F17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1923-8137-4D71-A71F-74DDBF9C9DBF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373F28-F09E-4796-BA26-46695C48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872627-2104-4C37-878C-223519C6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8A5B-AD64-4318-9E2A-2B8AF2529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66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08404B-139E-4301-896A-6F0A9F17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D79BAB-806B-4E4D-B902-F6026AC3F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12244A-E248-466C-8AEC-CA866F166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21923-8137-4D71-A71F-74DDBF9C9DBF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437A2-74AC-4507-8816-50C1C5DF6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DF04D5-B8F5-4138-AA4A-DD361B85C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08A5B-AD64-4318-9E2A-2B8AF2529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98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0836B-D5F3-433A-BA93-6A433210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箇条書きのテスト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66F027-6DA3-47FA-AD28-CB142BE5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Foo</a:t>
            </a:r>
          </a:p>
          <a:p>
            <a:r>
              <a:rPr lang="en-US" altLang="ja-JP" dirty="0"/>
              <a:t>foo</a:t>
            </a:r>
            <a:endParaRPr kumimoji="1" lang="en-US" altLang="ja-JP" dirty="0"/>
          </a:p>
          <a:p>
            <a:r>
              <a:rPr lang="en-US" altLang="ja-JP" dirty="0"/>
              <a:t>foo </a:t>
            </a:r>
            <a:r>
              <a:rPr lang="en-US" altLang="ja-JP" dirty="0" err="1"/>
              <a:t>foo</a:t>
            </a:r>
            <a:r>
              <a:rPr lang="en-US" altLang="ja-JP" dirty="0"/>
              <a:t> bar</a:t>
            </a:r>
          </a:p>
          <a:p>
            <a:r>
              <a:rPr kumimoji="1" lang="ja-JP" altLang="en-US" dirty="0" err="1"/>
              <a:t>ほげほげ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982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0836B-D5F3-433A-BA93-6A433210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箇条書きのテスト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66F027-6DA3-47FA-AD28-CB142BE5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Foo</a:t>
            </a:r>
          </a:p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foo</a:t>
            </a:r>
          </a:p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foo </a:t>
            </a:r>
            <a:r>
              <a:rPr lang="en-US" altLang="ja-JP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foo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bar</a:t>
            </a:r>
          </a:p>
          <a:p>
            <a:r>
              <a:rPr lang="ja-JP" altLang="en-US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ほげほげ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endParaRPr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085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HG丸ｺﾞｼｯｸM-PRO</vt:lpstr>
      <vt:lpstr>游ゴシック</vt:lpstr>
      <vt:lpstr>游ゴシック Light</vt:lpstr>
      <vt:lpstr>Arial</vt:lpstr>
      <vt:lpstr>Office テーマ</vt:lpstr>
      <vt:lpstr>箇条書きのテスト</vt:lpstr>
      <vt:lpstr>箇条書きのテスト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Shinichi Akiyama</dc:creator>
  <cp:lastModifiedBy>Shinichi Akiyama</cp:lastModifiedBy>
  <cp:revision>7</cp:revision>
  <dcterms:created xsi:type="dcterms:W3CDTF">2019-05-16T06:45:36Z</dcterms:created>
  <dcterms:modified xsi:type="dcterms:W3CDTF">2019-05-23T09:22:32Z</dcterms:modified>
</cp:coreProperties>
</file>