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A508996-099E-4B70-91BD-55A9930A2B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4310298-5A0D-4B2A-9A80-10A77F0BD7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A3CC86B-A05B-4E8A-869C-B96F117E2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990083F-93D2-454E-972C-017CEE49F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43838B-11B4-448F-9C7F-0798839BD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9625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2B361-B006-4C08-98C9-87BB757C7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7EB7CC1-7BA1-4752-AE70-3D0E3ED56A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71AB05-2D64-4D92-8940-11C55A071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7FEA9A-13E1-4C27-9C1C-5EDAA4E87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50288A-7AC8-452A-82AC-A4045EB93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20804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C01DEC9-4317-480B-9B81-1F120C6030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5F557CF-69B9-4453-90FF-AC96E1113A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2B5DFF-E70E-4BB1-BE4C-EEE1785E5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C72DB-3E3E-43D5-B67C-FEDE4122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5608E77-F221-4339-9E95-9D1D8F9CB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2932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493FD-9E92-4D36-974F-25C26968C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031F7B5-9159-41F5-9764-0E2A29CB0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BA3368-D95A-4781-A23B-FB2B790A0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B63BC20-ACCB-4BFB-9422-D80F4DCFB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0BD0694-3041-4202-8532-A1C72F87E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6764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2455E8-7E59-463B-9F8D-6FA1D3CC3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732828E-9B36-411B-9864-B9A0EBED3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984FAE-A91D-432E-8ADA-78645E326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867A9C3-7C60-4BCC-BA5C-F0B56B3E2C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6270AC5-AE86-4A15-90C8-010B07B3D2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0617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6387E-AA0C-4B26-B83B-813F7277BC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A436143-3FDD-4BC5-8DAD-E59AD365F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57E80FE-CAE9-45A2-B0D3-6A7F99BE76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2CCC806-3C17-4005-A935-1E7E0AB1E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3418FA0-DB19-4444-BD3E-5BF9B6B4D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871F5E2-B4CB-42C0-9A56-A7247A231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38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8C16C-5B3A-458E-8AC8-6E622A843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E15F5A2-9418-4A61-A9F4-70A9407F31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FDA7D53-1FEE-486F-A9E0-220D7C2053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3A85BCC-815E-418B-8EC1-FADEA15EF0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6EDE5ED-0071-4D2E-BD03-0248F0E0F6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89BD689B-AB51-4E6D-85F9-2AE4201F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4E1D858D-9412-4D40-B4A9-9A2C624A5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283719A-91D2-4121-BE23-54F9B14A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68287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5985449-DB6F-4BA2-8761-DC80CBE78F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6F14AA5-F015-4886-BADA-67A131CCD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257C2B2-BE9C-4262-9CCD-51F5042E8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79AD2FB-8364-4653-9C4D-D36533124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634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A1CDA34-11AD-4385-9022-5335A0653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56DDF6-64F3-4EC7-82CE-C5751DAD0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7D7F06D-8A44-4D90-BCE5-BF6CA65B8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11759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74FFDB-1B2A-43B9-BAA8-9829A51B7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9BCC13-72EB-4970-8567-DA148733C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5DF3BB5-AEB4-4448-8E03-D2E12B32E0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BC913CD-82D6-4225-A0C5-4ABFE77BD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96B4109-7DA7-4BE1-A283-DBC3BE170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7CA72E0-2C2C-4BCA-809F-9B49AD0C8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04006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31CF4C-DE73-45DC-BB01-5F9ECF3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C31A37A-2647-401E-8EDE-30C2BBDF45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4E4A267-AA89-424F-B0C5-320806F318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5C9CFB5-0E46-4120-BCEB-F61442745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9794A8C-F4E6-443C-8182-F4CB5EFBB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DD1F154-7FC3-4443-AE3B-E88133CB2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69628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4D63C0D6-956F-4CD5-BB0E-E139F3A78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8B69D7E-A171-4344-9FB2-FB01C1C435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D5164E-1D73-4DBA-B1BC-2D0FF93ABF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6D20D2-48C5-4420-B145-354427682592}" type="datetimeFigureOut">
              <a:rPr kumimoji="1" lang="ja-JP" altLang="en-US" smtClean="0"/>
              <a:t>2023/4/19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F6FCB23-41D0-4544-94CF-4DF18ED885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289AACE-28F7-41F2-9B09-799E05F82C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6420A-03B7-489F-B97A-A55FC3D3245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6406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j-lt"/>
          <a:ea typeface="+mj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018678C-7ACD-459B-8F82-721467FBB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/>
              <a:t>タイトルスライドの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AF88F35-32D7-42DB-BAC7-45EFD50C2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サブタイトルの</a:t>
            </a:r>
            <a:r>
              <a:rPr lang="en-US" altLang="ja-JP" dirty="0"/>
              <a:t>Test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38308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018678C-7ACD-459B-8F82-721467FBB1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ja-JP" altLang="en-US" dirty="0">
                <a:latin typeface="Constantia" panose="02030602050306030303" pitchFamily="18" charset="0"/>
                <a:ea typeface="HG明朝E" panose="02020909000000000000" pitchFamily="17" charset="-128"/>
              </a:rPr>
              <a:t>タイトルスライドの</a:t>
            </a:r>
            <a:r>
              <a:rPr lang="en-US" altLang="ja-JP" dirty="0">
                <a:latin typeface="Constantia" panose="02030602050306030303" pitchFamily="18" charset="0"/>
                <a:ea typeface="HG明朝E" panose="02020909000000000000" pitchFamily="17" charset="-128"/>
              </a:rPr>
              <a:t>Test</a:t>
            </a:r>
            <a:endParaRPr lang="ja-JP" altLang="en-US" dirty="0">
              <a:latin typeface="Constantia" panose="02030602050306030303" pitchFamily="18" charset="0"/>
              <a:ea typeface="HG明朝E" panose="02020909000000000000" pitchFamily="17" charset="-128"/>
            </a:endParaRP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AF88F35-32D7-42DB-BAC7-45EFD50C205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サブタイトルの</a:t>
            </a:r>
            <a:r>
              <a:rPr lang="en-US" altLang="ja-JP" dirty="0">
                <a:latin typeface="Calibri Light" panose="020F0302020204030204" pitchFamily="34" charset="0"/>
                <a:ea typeface="メイリオ" panose="020B0604030504040204" pitchFamily="50" charset="-128"/>
                <a:cs typeface="Calibri Light" panose="020F0302020204030204" pitchFamily="34" charset="0"/>
              </a:rPr>
              <a:t>Test</a:t>
            </a:r>
            <a:endParaRPr lang="ja-JP" altLang="en-US" dirty="0">
              <a:latin typeface="Calibri Light" panose="020F0302020204030204" pitchFamily="34" charset="0"/>
              <a:ea typeface="メイリオ" panose="020B0604030504040204" pitchFamily="50" charset="-128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096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 Light-Constantia">
      <a:majorFont>
        <a:latin typeface="Calibri Light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 panose="02030602050306030303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12</Words>
  <Application>Microsoft Office PowerPoint</Application>
  <PresentationFormat>ワイド画面</PresentationFormat>
  <Paragraphs>4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 Light</vt:lpstr>
      <vt:lpstr>Constantia</vt:lpstr>
      <vt:lpstr>Office テーマ</vt:lpstr>
      <vt:lpstr>タイトルスライドのTest</vt:lpstr>
      <vt:lpstr>タイトルスライドのTest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箇条書きのTest</dc:title>
  <dc:creator>Shinichi Akiyama</dc:creator>
  <cp:lastModifiedBy>Shinichi Akiyama</cp:lastModifiedBy>
  <cp:revision>12</cp:revision>
  <dcterms:created xsi:type="dcterms:W3CDTF">2023-03-17T03:19:14Z</dcterms:created>
  <dcterms:modified xsi:type="dcterms:W3CDTF">2023-04-18T23:55:36Z</dcterms:modified>
</cp:coreProperties>
</file>