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08996-099E-4B70-91BD-55A9930A2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10298-5A0D-4B2A-9A80-10A77F0B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3CC86B-A05B-4E8A-869C-B96F117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90083F-93D2-454E-972C-017CEE49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3838B-11B4-448F-9C7F-0798839B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6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2B361-B006-4C08-98C9-87BB757C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EB7CC1-7BA1-4752-AE70-3D0E3ED5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71AB05-2D64-4D92-8940-11C55A07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FEA9A-13E1-4C27-9C1C-5EDAA4E8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0288A-7AC8-452A-82AC-A4045EB9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01DEC9-4317-480B-9B81-1F120C603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F557CF-69B9-4453-90FF-AC96E111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2B5DFF-E70E-4BB1-BE4C-EEE1785E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C72DB-3E3E-43D5-B67C-FEDE4122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08E77-F221-4339-9E95-9D1D8F9C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9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493FD-9E92-4D36-974F-25C2696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31F7B5-9159-41F5-9764-0E2A29CB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BA3368-D95A-4781-A23B-FB2B790A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3BC20-ACCB-4BFB-9422-D80F4DC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D0694-3041-4202-8532-A1C72F87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7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455E8-7E59-463B-9F8D-6FA1D3C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32828E-9B36-411B-9864-B9A0EBED3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984FAE-A91D-432E-8ADA-78645E32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7A9C3-7C60-4BCC-BA5C-F0B56B3E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70AC5-AE86-4A15-90C8-010B07B3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6387E-AA0C-4B26-B83B-813F7277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436143-3FDD-4BC5-8DAD-E59AD365F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7E80FE-CAE9-45A2-B0D3-6A7F99BE7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CCC806-3C17-4005-A935-1E7E0AB1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418FA0-DB19-4444-BD3E-5BF9B6B4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71F5E2-B4CB-42C0-9A56-A7247A23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3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8C16C-5B3A-458E-8AC8-6E622A84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15F5A2-9418-4A61-A9F4-70A9407F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DA7D53-1FEE-486F-A9E0-220D7C205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A85BCC-815E-418B-8EC1-FADEA15EF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EDE5ED-0071-4D2E-BD03-0248F0E0F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BD689B-AB51-4E6D-85F9-2AE4201F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1D858D-9412-4D40-B4A9-9A2C624A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83719A-91D2-4121-BE23-54F9B14A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28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85449-DB6F-4BA2-8761-DC80CBE7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F14AA5-F015-4886-BADA-67A131CC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57C2B2-BE9C-4262-9CCD-51F5042E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9AD2FB-8364-4653-9C4D-D3653312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6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1CDA34-11AD-4385-9022-5335A065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56DDF6-64F3-4EC7-82CE-C5751DAD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D7F06D-8A44-4D90-BCE5-BF6CA65B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5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4FFDB-1B2A-43B9-BAA8-9829A51B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CC13-72EB-4970-8567-DA148733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F3BB5-AEB4-4448-8E03-D2E12B32E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C913CD-82D6-4225-A0C5-4ABFE77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B4109-7DA7-4BE1-A283-DBC3BE17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CA72E0-2C2C-4BCA-809F-9B49AD0C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40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1CF4C-DE73-45DC-BB01-5F9ECF3B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31A37A-2647-401E-8EDE-30C2BBDF4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E4A267-AA89-424F-B0C5-320806F3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C9CFB5-0E46-4120-BCEB-F6144274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794A8C-F4E6-443C-8182-F4CB5EFB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D1F154-7FC3-4443-AE3B-E88133CB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6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3C0D6-956F-4CD5-BB0E-E139F3A7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B69D7E-A171-4344-9FB2-FB01C1C4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5164E-1D73-4DBA-B1BC-2D0FF93AB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FCB23-41D0-4544-94CF-4DF18ED88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9AACE-28F7-41F2-9B09-799E05F82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CDC556B-5A2B-4AA9-8FDD-6CB95F2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コードの</a:t>
            </a:r>
            <a:r>
              <a:rPr lang="en-US" altLang="ja-JP" dirty="0"/>
              <a:t>Test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AD0E84A-33B4-4B7E-A8C4-E1F6C6DE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public class HelloWorld {</a:t>
            </a:r>
          </a:p>
          <a:p>
            <a:pPr marL="0" indent="0">
              <a:buNone/>
            </a:pPr>
            <a:r>
              <a:rPr lang="en-US" altLang="ja-JP" dirty="0"/>
              <a:t>    public static void main (String[] </a:t>
            </a:r>
            <a:r>
              <a:rPr lang="en-US" altLang="ja-JP" dirty="0" err="1"/>
              <a:t>args</a:t>
            </a:r>
            <a:r>
              <a:rPr lang="en-US" altLang="ja-JP" dirty="0"/>
              <a:t>) {</a:t>
            </a:r>
          </a:p>
          <a:p>
            <a:pPr marL="0" indent="0">
              <a:buNone/>
            </a:pPr>
            <a:r>
              <a:rPr lang="en-US" altLang="ja-JP" dirty="0"/>
              <a:t>        </a:t>
            </a:r>
            <a:r>
              <a:rPr lang="en-US" altLang="ja-JP" dirty="0" err="1"/>
              <a:t>System.out.println</a:t>
            </a:r>
            <a:r>
              <a:rPr lang="en-US" altLang="ja-JP" dirty="0"/>
              <a:t>("Hello World !!");</a:t>
            </a:r>
          </a:p>
          <a:p>
            <a:pPr marL="0" indent="0">
              <a:buNone/>
            </a:pPr>
            <a:r>
              <a:rPr lang="en-US" altLang="ja-JP" dirty="0"/>
              <a:t>    }</a:t>
            </a:r>
          </a:p>
          <a:p>
            <a:pPr marL="0" indent="0">
              <a:buNone/>
            </a:pP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033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CDC556B-5A2B-4AA9-8FDD-6CB95F2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onstantia" panose="02030602050306030303" pitchFamily="18" charset="0"/>
                <a:ea typeface="HGS明朝E" panose="02020900000000000000" pitchFamily="18" charset="-128"/>
              </a:rPr>
              <a:t>コードの</a:t>
            </a:r>
            <a:r>
              <a:rPr lang="en-US" altLang="ja-JP" dirty="0">
                <a:latin typeface="Constantia" panose="02030602050306030303" pitchFamily="18" charset="0"/>
                <a:ea typeface="HGS明朝E" panose="02020900000000000000" pitchFamily="18" charset="-128"/>
              </a:rPr>
              <a:t>Test</a:t>
            </a:r>
            <a:endParaRPr lang="ja-JP" altLang="en-US" dirty="0">
              <a:latin typeface="Constantia" panose="02030602050306030303" pitchFamily="18" charset="0"/>
              <a:ea typeface="+mn-ea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AD0E84A-33B4-4B7E-A8C4-E1F6C6DE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public class HelloWorld {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    public static void main (String[] </a:t>
            </a:r>
            <a:r>
              <a:rPr lang="en-US" altLang="ja-JP" dirty="0" err="1">
                <a:latin typeface="Consolas" panose="020B0609020204030204" pitchFamily="49" charset="0"/>
              </a:rPr>
              <a:t>args</a:t>
            </a:r>
            <a:r>
              <a:rPr lang="en-US" altLang="ja-JP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        </a:t>
            </a:r>
            <a:r>
              <a:rPr lang="en-US" altLang="ja-JP" dirty="0" err="1">
                <a:latin typeface="Consolas" panose="020B0609020204030204" pitchFamily="49" charset="0"/>
              </a:rPr>
              <a:t>System.out.println</a:t>
            </a:r>
            <a:r>
              <a:rPr lang="en-US" altLang="ja-JP" dirty="0">
                <a:latin typeface="Consolas" panose="020B0609020204030204" pitchFamily="49" charset="0"/>
              </a:rPr>
              <a:t>("Hello World !!");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ja-JP" dirty="0">
                <a:latin typeface="Consolas" panose="020B0609020204030204" pitchFamily="49" charset="0"/>
              </a:rPr>
              <a:t>}</a:t>
            </a:r>
            <a:endParaRPr lang="ja-JP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2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62</Words>
  <Application>Microsoft Office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 Light</vt:lpstr>
      <vt:lpstr>Consolas</vt:lpstr>
      <vt:lpstr>Constantia</vt:lpstr>
      <vt:lpstr>Office テーマ</vt:lpstr>
      <vt:lpstr>コードのTest</vt:lpstr>
      <vt:lpstr>コードのTest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箇条書きのTest</dc:title>
  <dc:creator>Shinichi Akiyama</dc:creator>
  <cp:lastModifiedBy>Shinichi Akiyama</cp:lastModifiedBy>
  <cp:revision>7</cp:revision>
  <dcterms:created xsi:type="dcterms:W3CDTF">2023-03-17T03:19:14Z</dcterms:created>
  <dcterms:modified xsi:type="dcterms:W3CDTF">2023-03-23T08:26:30Z</dcterms:modified>
</cp:coreProperties>
</file>