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j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箇条書きの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メロスは激怒😡した。必ず、かの邪智暴虐の王を除かなければならぬと決意した。</a:t>
            </a:r>
            <a:endParaRPr lang="en-US" altLang="ja-JP" dirty="0"/>
          </a:p>
          <a:p>
            <a:pPr lvl="1"/>
            <a:r>
              <a:rPr lang="ja-JP" altLang="en-US" dirty="0"/>
              <a:t>メロスには政治がわからぬ。メロスは、村の牧人である。</a:t>
            </a:r>
            <a:endParaRPr lang="en-US" altLang="ja-JP" dirty="0"/>
          </a:p>
          <a:p>
            <a:r>
              <a:rPr lang="en-US" altLang="ja-JP" dirty="0"/>
              <a:t>Alice was beginning to get very tired of sitting by her sister on the bank, and of having nothing to do.</a:t>
            </a:r>
          </a:p>
          <a:p>
            <a:pPr lvl="1"/>
            <a:r>
              <a:rPr lang="en-US" altLang="ja-JP" dirty="0"/>
              <a:t>Once or twice she had peeped into the book her sister was reading, but it had no pictures or conversations in it, “and what is the use of a book,” thought Alice, “without pictures or conversations?”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onstantia" panose="02030602050306030303" pitchFamily="18" charset="0"/>
                <a:ea typeface="HG明朝E" panose="02020909000000000000" pitchFamily="17" charset="-128"/>
              </a:rPr>
              <a:t>箇条書きの</a:t>
            </a:r>
            <a:r>
              <a:rPr lang="en-US" altLang="ja-JP" dirty="0">
                <a:latin typeface="Constantia" panose="02030602050306030303" pitchFamily="18" charset="0"/>
                <a:ea typeface="HG明朝E" panose="02020909000000000000" pitchFamily="17" charset="-128"/>
              </a:rPr>
              <a:t>Test</a:t>
            </a:r>
            <a:endParaRPr lang="ja-JP" altLang="en-US" dirty="0">
              <a:latin typeface="Constantia" panose="02030602050306030303" pitchFamily="18" charset="0"/>
              <a:ea typeface="HG明朝E" panose="02020909000000000000" pitchFamily="17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メロスは激怒😡した。必ず、かの邪智暴虐の王を除かなければならぬと決意した。</a:t>
            </a:r>
            <a:endParaRPr lang="en-US" altLang="ja-JP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  <a:p>
            <a:pPr lvl="1"/>
            <a:r>
              <a:rPr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メロスには政治がわからぬ。メロスは、村の牧人である。</a:t>
            </a:r>
            <a:endParaRPr lang="en-US" altLang="ja-JP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  <a:p>
            <a:r>
              <a:rPr lang="en-US" altLang="ja-JP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Alice was beginning to get very tired of sitting by her sister on the bank, and of having nothing to do.</a:t>
            </a:r>
          </a:p>
          <a:p>
            <a:pPr lvl="1"/>
            <a:r>
              <a:rPr lang="en-US" altLang="ja-JP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Once or twice she had peeped into the book her sister was reading, but it had no pictures or conversations in it, “and what is the use of a book,” thought Alice, “without pictures or conversations?”</a:t>
            </a:r>
          </a:p>
        </p:txBody>
      </p:sp>
    </p:spTree>
    <p:extLst>
      <p:ext uri="{BB962C8B-B14F-4D97-AF65-F5344CB8AC3E}">
        <p14:creationId xmlns:p14="http://schemas.microsoft.com/office/powerpoint/2010/main" val="23423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210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Constantia</vt:lpstr>
      <vt:lpstr>Office テーマ</vt:lpstr>
      <vt:lpstr>箇条書きのTest</vt:lpstr>
      <vt:lpstr>箇条書きのTest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10</cp:revision>
  <dcterms:created xsi:type="dcterms:W3CDTF">2023-03-17T03:19:14Z</dcterms:created>
  <dcterms:modified xsi:type="dcterms:W3CDTF">2023-04-03T03:27:12Z</dcterms:modified>
</cp:coreProperties>
</file>