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08996-099E-4B70-91BD-55A9930A2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10298-5A0D-4B2A-9A80-10A77F0B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CC86B-A05B-4E8A-869C-B96F117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90083F-93D2-454E-972C-017CEE49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3838B-11B4-448F-9C7F-0798839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2B361-B006-4C08-98C9-87BB757C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EB7CC1-7BA1-4752-AE70-3D0E3ED5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1AB05-2D64-4D92-8940-11C55A07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FEA9A-13E1-4C27-9C1C-5EDAA4E8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0288A-7AC8-452A-82AC-A4045EB9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01DEC9-4317-480B-9B81-1F120C603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557CF-69B9-4453-90FF-AC96E111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2B5DFF-E70E-4BB1-BE4C-EEE1785E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C72DB-3E3E-43D5-B67C-FEDE4122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08E77-F221-4339-9E95-9D1D8F9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9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493FD-9E92-4D36-974F-25C2696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31F7B5-9159-41F5-9764-0E2A29CB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A3368-D95A-4781-A23B-FB2B790A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3BC20-ACCB-4BFB-9422-D80F4DC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D0694-3041-4202-8532-A1C72F87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7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455E8-7E59-463B-9F8D-6FA1D3C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32828E-9B36-411B-9864-B9A0EBED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84FAE-A91D-432E-8ADA-78645E32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7A9C3-7C60-4BCC-BA5C-F0B56B3E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70AC5-AE86-4A15-90C8-010B07B3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6387E-AA0C-4B26-B83B-813F7277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36143-3FDD-4BC5-8DAD-E59AD365F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7E80FE-CAE9-45A2-B0D3-6A7F99BE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CCC806-3C17-4005-A935-1E7E0AB1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18FA0-DB19-4444-BD3E-5BF9B6B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71F5E2-B4CB-42C0-9A56-A7247A23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3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8C16C-5B3A-458E-8AC8-6E622A84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15F5A2-9418-4A61-A9F4-70A9407F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DA7D53-1FEE-486F-A9E0-220D7C20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A85BCC-815E-418B-8EC1-FADEA15EF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EDE5ED-0071-4D2E-BD03-0248F0E0F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BD689B-AB51-4E6D-85F9-2AE4201F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1D858D-9412-4D40-B4A9-9A2C624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83719A-91D2-4121-BE23-54F9B14A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8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85449-DB6F-4BA2-8761-DC80CBE7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F14AA5-F015-4886-BADA-67A131C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57C2B2-BE9C-4262-9CCD-51F5042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9AD2FB-8364-4653-9C4D-D3653312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6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1CDA34-11AD-4385-9022-5335A065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56DDF6-64F3-4EC7-82CE-C5751DAD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D7F06D-8A44-4D90-BCE5-BF6CA65B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5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4FFDB-1B2A-43B9-BAA8-9829A51B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CC13-72EB-4970-8567-DA148733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F3BB5-AEB4-4448-8E03-D2E12B32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C913CD-82D6-4225-A0C5-4ABFE77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B4109-7DA7-4BE1-A283-DBC3BE17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CA72E0-2C2C-4BCA-809F-9B49AD0C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40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1CF4C-DE73-45DC-BB01-5F9ECF3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31A37A-2647-401E-8EDE-30C2BBDF4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E4A267-AA89-424F-B0C5-320806F3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C9CFB5-0E46-4120-BCEB-F6144274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94A8C-F4E6-443C-8182-F4CB5EF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D1F154-7FC3-4443-AE3B-E88133CB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6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3C0D6-956F-4CD5-BB0E-E139F3A7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B69D7E-A171-4344-9FB2-FB01C1C4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5164E-1D73-4DBA-B1BC-2D0FF93AB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20D2-48C5-4420-B145-354427682592}" type="datetimeFigureOut">
              <a:rPr kumimoji="1" lang="ja-JP" altLang="en-US" smtClean="0"/>
              <a:t>2023/3/27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FCB23-41D0-4544-94CF-4DF18ED8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AACE-28F7-41F2-9B09-799E05F8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グループの</a:t>
            </a:r>
            <a:r>
              <a:rPr lang="en-US" altLang="ja-JP" dirty="0"/>
              <a:t>Test</a:t>
            </a:r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7654585-02CF-45E0-A388-024F1F123499}"/>
              </a:ext>
            </a:extLst>
          </p:cNvPr>
          <p:cNvGrpSpPr/>
          <p:nvPr/>
        </p:nvGrpSpPr>
        <p:grpSpPr>
          <a:xfrm>
            <a:off x="838200" y="1825625"/>
            <a:ext cx="10515597" cy="1619926"/>
            <a:chOff x="838200" y="1825625"/>
            <a:chExt cx="10515597" cy="1619926"/>
          </a:xfrm>
        </p:grpSpPr>
        <p:graphicFrame>
          <p:nvGraphicFramePr>
            <p:cNvPr id="5" name="表 6">
              <a:extLst>
                <a:ext uri="{FF2B5EF4-FFF2-40B4-BE49-F238E27FC236}">
                  <a16:creationId xmlns:a16="http://schemas.microsoft.com/office/drawing/2014/main" id="{8FA9B979-CD53-4741-A728-9B387AAA9E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99566249"/>
                </p:ext>
              </p:extLst>
            </p:nvPr>
          </p:nvGraphicFramePr>
          <p:xfrm>
            <a:off x="838200" y="2703871"/>
            <a:ext cx="10515597" cy="741680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3505199">
                    <a:extLst>
                      <a:ext uri="{9D8B030D-6E8A-4147-A177-3AD203B41FA5}">
                        <a16:colId xmlns:a16="http://schemas.microsoft.com/office/drawing/2014/main" val="173479228"/>
                      </a:ext>
                    </a:extLst>
                  </a:gridCol>
                  <a:gridCol w="3505199">
                    <a:extLst>
                      <a:ext uri="{9D8B030D-6E8A-4147-A177-3AD203B41FA5}">
                        <a16:colId xmlns:a16="http://schemas.microsoft.com/office/drawing/2014/main" val="1028685867"/>
                      </a:ext>
                    </a:extLst>
                  </a:gridCol>
                  <a:gridCol w="3505199">
                    <a:extLst>
                      <a:ext uri="{9D8B030D-6E8A-4147-A177-3AD203B41FA5}">
                        <a16:colId xmlns:a16="http://schemas.microsoft.com/office/drawing/2014/main" val="1715521450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kumimoji="1" lang="ja-JP" altLang="en-US" dirty="0"/>
                          <a:t>メロス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kumimoji="1" lang="ja-JP" alt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セリヌンティウス</a:t>
                        </a:r>
                        <a:endParaRPr kumimoji="1" lang="ja-JP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kumimoji="1" lang="ja-JP" alt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暴君ディオニス</a:t>
                        </a:r>
                        <a:endParaRPr kumimoji="1" lang="ja-JP" alt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83557188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kumimoji="1" lang="en-US" altLang="ja-JP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Alice</a:t>
                        </a:r>
                        <a:endParaRPr kumimoji="1" lang="ja-JP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1800" b="0" i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rPr>
                          <a:t>White Rabbit</a:t>
                        </a:r>
                        <a:endParaRPr kumimoji="1" lang="ja-JP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dirty="0"/>
                          <a:t>Cheshire Cat</a:t>
                        </a:r>
                        <a:endParaRPr kumimoji="1" lang="ja-JP" alt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87587521"/>
                    </a:ext>
                  </a:extLst>
                </a:tr>
              </a:tbl>
            </a:graphicData>
          </a:graphic>
        </p:graphicFrame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AC26A7C-7A66-4D52-B4CE-C285FEB90680}"/>
                </a:ext>
              </a:extLst>
            </p:cNvPr>
            <p:cNvSpPr txBox="1"/>
            <p:nvPr/>
          </p:nvSpPr>
          <p:spPr>
            <a:xfrm>
              <a:off x="838200" y="1857097"/>
              <a:ext cx="87716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ja-JP" altLang="en-US" dirty="0"/>
                <a:t>メロス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911B71B-28DE-4577-BE12-623CFB94C291}"/>
                </a:ext>
              </a:extLst>
            </p:cNvPr>
            <p:cNvSpPr txBox="1"/>
            <p:nvPr/>
          </p:nvSpPr>
          <p:spPr>
            <a:xfrm>
              <a:off x="4314825" y="1857097"/>
              <a:ext cx="20313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ja-JP" altLang="en-US" sz="18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セリヌンティウス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CD4BA16-FB4C-4512-9CA9-B599DF448C0E}"/>
                </a:ext>
              </a:extLst>
            </p:cNvPr>
            <p:cNvSpPr txBox="1"/>
            <p:nvPr/>
          </p:nvSpPr>
          <p:spPr>
            <a:xfrm>
              <a:off x="7848600" y="1825625"/>
              <a:ext cx="180049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ja-JP" altLang="en-US" sz="18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暴君ディオニス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F39B860-B606-4C9E-AA9C-EF90B6556F06}"/>
                </a:ext>
              </a:extLst>
            </p:cNvPr>
            <p:cNvSpPr txBox="1"/>
            <p:nvPr/>
          </p:nvSpPr>
          <p:spPr>
            <a:xfrm>
              <a:off x="838200" y="2226429"/>
              <a:ext cx="68191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ja-JP" sz="18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Alice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AB5CE92-2352-48A1-8BED-60D95D74ABF9}"/>
                </a:ext>
              </a:extLst>
            </p:cNvPr>
            <p:cNvSpPr txBox="1"/>
            <p:nvPr/>
          </p:nvSpPr>
          <p:spPr>
            <a:xfrm>
              <a:off x="4314825" y="2226429"/>
              <a:ext cx="152054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ja-JP" sz="18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White Rabbit</a:t>
              </a:r>
              <a:endParaRPr kumimoji="1"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54C5606-22A3-415D-B47C-1A1BBE1D8F07}"/>
                </a:ext>
              </a:extLst>
            </p:cNvPr>
            <p:cNvSpPr txBox="1"/>
            <p:nvPr/>
          </p:nvSpPr>
          <p:spPr>
            <a:xfrm>
              <a:off x="7848600" y="2194957"/>
              <a:ext cx="146123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ja-JP" dirty="0"/>
                <a:t>Cheshire Cat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878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>
                <a:latin typeface="Constantia" panose="02030602050306030303" pitchFamily="18" charset="0"/>
                <a:ea typeface="HG明朝E" panose="02020909000000000000" pitchFamily="17" charset="-128"/>
              </a:rPr>
              <a:t>グループの</a:t>
            </a:r>
            <a:r>
              <a:rPr lang="en-US" altLang="ja-JP" dirty="0">
                <a:latin typeface="Constantia" panose="02030602050306030303" pitchFamily="18" charset="0"/>
                <a:ea typeface="HG明朝E" panose="02020909000000000000" pitchFamily="17" charset="-128"/>
              </a:rPr>
              <a:t>Test</a:t>
            </a:r>
            <a:endParaRPr lang="ja-JP" altLang="en-US" dirty="0">
              <a:latin typeface="Constantia" panose="02030602050306030303" pitchFamily="18" charset="0"/>
              <a:ea typeface="HG明朝E" panose="02020909000000000000" pitchFamily="17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7654585-02CF-45E0-A388-024F1F123499}"/>
              </a:ext>
            </a:extLst>
          </p:cNvPr>
          <p:cNvGrpSpPr/>
          <p:nvPr/>
        </p:nvGrpSpPr>
        <p:grpSpPr>
          <a:xfrm>
            <a:off x="838200" y="1825625"/>
            <a:ext cx="10515597" cy="1619926"/>
            <a:chOff x="838200" y="1825625"/>
            <a:chExt cx="10515597" cy="1619926"/>
          </a:xfrm>
        </p:grpSpPr>
        <p:graphicFrame>
          <p:nvGraphicFramePr>
            <p:cNvPr id="5" name="表 6">
              <a:extLst>
                <a:ext uri="{FF2B5EF4-FFF2-40B4-BE49-F238E27FC236}">
                  <a16:creationId xmlns:a16="http://schemas.microsoft.com/office/drawing/2014/main" id="{8FA9B979-CD53-4741-A728-9B387AAA9EB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47893848"/>
                </p:ext>
              </p:extLst>
            </p:nvPr>
          </p:nvGraphicFramePr>
          <p:xfrm>
            <a:off x="838200" y="2703871"/>
            <a:ext cx="10515597" cy="741680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3505199">
                    <a:extLst>
                      <a:ext uri="{9D8B030D-6E8A-4147-A177-3AD203B41FA5}">
                        <a16:colId xmlns:a16="http://schemas.microsoft.com/office/drawing/2014/main" val="173479228"/>
                      </a:ext>
                    </a:extLst>
                  </a:gridCol>
                  <a:gridCol w="3505199">
                    <a:extLst>
                      <a:ext uri="{9D8B030D-6E8A-4147-A177-3AD203B41FA5}">
                        <a16:colId xmlns:a16="http://schemas.microsoft.com/office/drawing/2014/main" val="1028685867"/>
                      </a:ext>
                    </a:extLst>
                  </a:gridCol>
                  <a:gridCol w="3505199">
                    <a:extLst>
                      <a:ext uri="{9D8B030D-6E8A-4147-A177-3AD203B41FA5}">
                        <a16:colId xmlns:a16="http://schemas.microsoft.com/office/drawing/2014/main" val="1715521450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kumimoji="1" lang="ja-JP" altLang="en-US" dirty="0">
                            <a:latin typeface="メイリオ" panose="020B0604030504040204" pitchFamily="50" charset="-128"/>
                            <a:ea typeface="メイリオ" panose="020B0604030504040204" pitchFamily="50" charset="-128"/>
                          </a:rPr>
                          <a:t>メロス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kumimoji="1" lang="ja-JP" alt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  <a:cs typeface="+mn-cs"/>
                          </a:rPr>
                          <a:t>セリヌンティウス</a:t>
                        </a:r>
                        <a:endPara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kumimoji="1" lang="ja-JP" altLang="en-US" sz="1800" b="0" i="0" kern="1200" dirty="0">
                            <a:solidFill>
                              <a:schemeClr val="tx1"/>
                            </a:solidFill>
                            <a:effectLst/>
                            <a:latin typeface="メイリオ" panose="020B0604030504040204" pitchFamily="50" charset="-128"/>
                            <a:ea typeface="メイリオ" panose="020B0604030504040204" pitchFamily="50" charset="-128"/>
                            <a:cs typeface="+mn-cs"/>
                          </a:rPr>
                          <a:t>暴君ディオニス</a:t>
                        </a:r>
                        <a:endParaRPr kumimoji="1" lang="ja-JP" altLang="en-US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83557188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kumimoji="1" lang="en-US" altLang="ja-JP" sz="1800" b="0" i="0" kern="1200" dirty="0">
                            <a:solidFill>
                              <a:schemeClr val="tx1"/>
                            </a:solidFill>
                            <a:effectLst/>
                            <a:latin typeface="Calibri Light" panose="020F0302020204030204" pitchFamily="34" charset="0"/>
                            <a:ea typeface="メイリオ" panose="020B0604030504040204" pitchFamily="50" charset="-128"/>
                            <a:cs typeface="Calibri Light" panose="020F0302020204030204" pitchFamily="34" charset="0"/>
                          </a:rPr>
                          <a:t>Alice</a:t>
                        </a:r>
                        <a:endParaRPr kumimoji="1" lang="ja-JP" altLang="en-US" dirty="0">
                          <a:latin typeface="Calibri Light" panose="020F0302020204030204" pitchFamily="34" charset="0"/>
                          <a:ea typeface="メイリオ" panose="020B0604030504040204" pitchFamily="50" charset="-128"/>
                          <a:cs typeface="Calibri Light" panose="020F0302020204030204" pitchFamily="34" charset="0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sz="1800" b="0" i="0" kern="1200" dirty="0">
                            <a:solidFill>
                              <a:schemeClr val="tx1"/>
                            </a:solidFill>
                            <a:effectLst/>
                            <a:latin typeface="Calibri Light" panose="020F0302020204030204" pitchFamily="34" charset="0"/>
                            <a:ea typeface="メイリオ" panose="020B0604030504040204" pitchFamily="50" charset="-128"/>
                            <a:cs typeface="Calibri Light" panose="020F0302020204030204" pitchFamily="34" charset="0"/>
                          </a:rPr>
                          <a:t>White Rabbit</a:t>
                        </a:r>
                        <a:endParaRPr kumimoji="1" lang="ja-JP" altLang="en-US" dirty="0">
                          <a:latin typeface="Calibri Light" panose="020F0302020204030204" pitchFamily="34" charset="0"/>
                          <a:ea typeface="メイリオ" panose="020B0604030504040204" pitchFamily="50" charset="-128"/>
                          <a:cs typeface="Calibri Light" panose="020F0302020204030204" pitchFamily="34" charset="0"/>
                        </a:endParaRP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kumimoji="1" lang="en-US" altLang="ja-JP" dirty="0">
                            <a:latin typeface="Calibri Light" panose="020F0302020204030204" pitchFamily="34" charset="0"/>
                            <a:ea typeface="メイリオ" panose="020B0604030504040204" pitchFamily="50" charset="-128"/>
                            <a:cs typeface="Calibri Light" panose="020F0302020204030204" pitchFamily="34" charset="0"/>
                          </a:rPr>
                          <a:t>Cheshire Cat</a:t>
                        </a:r>
                        <a:endParaRPr kumimoji="1" lang="ja-JP" altLang="en-US" dirty="0">
                          <a:latin typeface="Calibri Light" panose="020F0302020204030204" pitchFamily="34" charset="0"/>
                          <a:ea typeface="メイリオ" panose="020B0604030504040204" pitchFamily="50" charset="-128"/>
                          <a:cs typeface="Calibri Light" panose="020F0302020204030204" pitchFamily="34" charset="0"/>
                        </a:endParaRP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87587521"/>
                    </a:ext>
                  </a:extLst>
                </a:tr>
              </a:tbl>
            </a:graphicData>
          </a:graphic>
        </p:graphicFrame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AC26A7C-7A66-4D52-B4CE-C285FEB90680}"/>
                </a:ext>
              </a:extLst>
            </p:cNvPr>
            <p:cNvSpPr txBox="1"/>
            <p:nvPr/>
          </p:nvSpPr>
          <p:spPr>
            <a:xfrm>
              <a:off x="838200" y="1857097"/>
              <a:ext cx="87716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ja-JP" altLang="en-US" dirty="0">
                  <a:latin typeface="Calibri Light" panose="020F0302020204030204" pitchFamily="34" charset="0"/>
                  <a:ea typeface="メイリオ" panose="020B0604030504040204" pitchFamily="50" charset="-128"/>
                  <a:cs typeface="Calibri Light" panose="020F0302020204030204" pitchFamily="34" charset="0"/>
                </a:rPr>
                <a:t>メロス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911B71B-28DE-4577-BE12-623CFB94C291}"/>
                </a:ext>
              </a:extLst>
            </p:cNvPr>
            <p:cNvSpPr txBox="1"/>
            <p:nvPr/>
          </p:nvSpPr>
          <p:spPr>
            <a:xfrm>
              <a:off x="4314825" y="1857097"/>
              <a:ext cx="20313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ja-JP" altLang="en-US" sz="1800" b="0" i="0" kern="12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メイリオ" panose="020B0604030504040204" pitchFamily="50" charset="-128"/>
                  <a:cs typeface="Calibri Light" panose="020F0302020204030204" pitchFamily="34" charset="0"/>
                </a:rPr>
                <a:t>セリヌンティウス</a:t>
              </a:r>
              <a:endParaRPr kumimoji="1" lang="ja-JP" altLang="en-US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CD4BA16-FB4C-4512-9CA9-B599DF448C0E}"/>
                </a:ext>
              </a:extLst>
            </p:cNvPr>
            <p:cNvSpPr txBox="1"/>
            <p:nvPr/>
          </p:nvSpPr>
          <p:spPr>
            <a:xfrm>
              <a:off x="7848600" y="1825625"/>
              <a:ext cx="180049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ja-JP" altLang="en-US" sz="1800" b="0" i="0" kern="12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メイリオ" panose="020B0604030504040204" pitchFamily="50" charset="-128"/>
                  <a:cs typeface="Calibri Light" panose="020F0302020204030204" pitchFamily="34" charset="0"/>
                </a:rPr>
                <a:t>暴君ディオニス</a:t>
              </a:r>
              <a:endParaRPr kumimoji="1" lang="ja-JP" altLang="en-US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F39B860-B606-4C9E-AA9C-EF90B6556F06}"/>
                </a:ext>
              </a:extLst>
            </p:cNvPr>
            <p:cNvSpPr txBox="1"/>
            <p:nvPr/>
          </p:nvSpPr>
          <p:spPr>
            <a:xfrm>
              <a:off x="838200" y="2226429"/>
              <a:ext cx="628698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ja-JP" sz="1800" b="0" i="0" kern="12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メイリオ" panose="020B0604030504040204" pitchFamily="50" charset="-128"/>
                  <a:cs typeface="Calibri Light" panose="020F0302020204030204" pitchFamily="34" charset="0"/>
                </a:rPr>
                <a:t>Alice</a:t>
              </a:r>
              <a:endParaRPr kumimoji="1" lang="ja-JP" altLang="en-US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AB5CE92-2352-48A1-8BED-60D95D74ABF9}"/>
                </a:ext>
              </a:extLst>
            </p:cNvPr>
            <p:cNvSpPr txBox="1"/>
            <p:nvPr/>
          </p:nvSpPr>
          <p:spPr>
            <a:xfrm>
              <a:off x="4314825" y="2226429"/>
              <a:ext cx="1399101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ja-JP" sz="1800" b="0" i="0" kern="1200" dirty="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メイリオ" panose="020B0604030504040204" pitchFamily="50" charset="-128"/>
                  <a:cs typeface="Calibri Light" panose="020F0302020204030204" pitchFamily="34" charset="0"/>
                </a:rPr>
                <a:t>White Rabbit</a:t>
              </a:r>
              <a:endParaRPr kumimoji="1" lang="ja-JP" altLang="en-US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54C5606-22A3-415D-B47C-1A1BBE1D8F07}"/>
                </a:ext>
              </a:extLst>
            </p:cNvPr>
            <p:cNvSpPr txBox="1"/>
            <p:nvPr/>
          </p:nvSpPr>
          <p:spPr>
            <a:xfrm>
              <a:off x="7848600" y="2194957"/>
              <a:ext cx="135242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ja-JP" dirty="0">
                  <a:latin typeface="Calibri Light" panose="020F0302020204030204" pitchFamily="34" charset="0"/>
                  <a:ea typeface="メイリオ" panose="020B0604030504040204" pitchFamily="50" charset="-128"/>
                  <a:cs typeface="Calibri Light" panose="020F0302020204030204" pitchFamily="34" charset="0"/>
                </a:rPr>
                <a:t>Cheshire Cat</a:t>
              </a:r>
              <a:endParaRPr kumimoji="1" lang="ja-JP" altLang="en-US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98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Calibri Light</vt:lpstr>
      <vt:lpstr>Constantia</vt:lpstr>
      <vt:lpstr>Office テーマ</vt:lpstr>
      <vt:lpstr>グループのTest</vt:lpstr>
      <vt:lpstr>グループのTest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箇条書きのTest</dc:title>
  <dc:creator>Shinichi Akiyama</dc:creator>
  <cp:lastModifiedBy>Shinichi Akiyama</cp:lastModifiedBy>
  <cp:revision>5</cp:revision>
  <dcterms:created xsi:type="dcterms:W3CDTF">2023-03-17T03:19:14Z</dcterms:created>
  <dcterms:modified xsi:type="dcterms:W3CDTF">2023-03-27T09:43:05Z</dcterms:modified>
</cp:coreProperties>
</file>