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BF451-F4A5-44FA-B896-594878A5A9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87B74B-865D-4007-AD66-4B14DF91E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0F854-DD22-4031-8470-FAB62169A5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76726F-BF0E-455B-AD9D-31D3BEA8FD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8BCB03-E2D3-46B2-80BF-E98E606D92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EA6938-4C92-4800-8B78-8FBFFFEE1F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E85753-6542-404A-ABF4-5340FA52E7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037C9F-3F0C-40A2-BCE1-3CB9991947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2DB1EA-35B8-4341-A5A6-B94C85DB5F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7C36D8-E186-49C4-B722-EE1614876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F74961-33E0-49B8-A6F2-92202664F9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195DC-6320-4010-8761-05E4151485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C0F922-FA3F-418B-ADDC-E9B28776F8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85CEBD-9C72-4CA7-89AC-593A52C8F2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7973A3-0782-4738-9354-57B685F0D6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8D478E-E511-427B-BFE6-4EE35857D0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561B5A-1B6F-42B3-B9D8-3CB2197DF4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C57459-02EE-43AC-8BD1-80EDE20143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41DA47-C681-4900-B8A0-FC63681044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6BE206-C965-47BF-BA9C-5E30B0C822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1B3961-2CDD-44B7-9180-AE3EC3DF38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966617-6154-4653-AFEA-B9214B10FF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6D002D-F473-493F-8F4A-7020676E9A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E8F9F3-E0BB-42FB-9C75-C74F606FAD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2F336D-7E48-4288-B72C-AA5483FCB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9FCD38-68DC-4862-9E3D-452915AB37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8CD52F-EA12-46D9-ABD9-3C4376B52B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A9B957-1951-4A6D-AA70-E00CDE2787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190A15-A73A-49E5-B854-80A77FCBC6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229E6C-ADC1-4B37-B2D2-B9680F69BD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533BBA-0298-4A9D-90F9-0A217CA55F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EE412A-8380-4748-B6AC-693D8EDB72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28B4D2-CB4E-4E78-BC8F-FC0D3ADB4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A82C3-FD36-4194-8FF5-07F2B346AA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6B8E76-06DA-41ED-9EEA-1B452E007C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2C2DF9-B953-4A46-866C-855D54D8A7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01C9A3-0D83-4399-8469-39CA3B9A0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30B253-5E7B-4F81-885F-D333A3073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725F71-FBD8-4D68-9D76-F4185DFE1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661277-6E0D-43F1-8F7B-100F65773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6F8612-08D6-4915-8E81-F0F01F79AF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3CF107-34A0-411A-91C0-C977567D51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1DFFC6-AF37-40FE-8858-4FC995FECD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328DFC-A702-4E66-854F-8594236929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B42C4D-2189-4BBE-9A68-DF4F45165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70B515-1A01-4501-9631-9526879C94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8B46AB-FCA2-4FB9-BDC9-07E71543D7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40C07A-D596-41E2-8FDE-F185679EC9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E634426-E7D1-404C-9B14-C7C2669B272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31291D9-0F77-4F40-A9AA-C9FEF54A84B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2E5D246-9E43-4836-A9A9-2A03B7FD368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4A69CB3-E601-4A09-BF57-2E6486A6CA6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640600" y="894600"/>
            <a:ext cx="5029200" cy="2832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2022-10-03T17:27:04Z</dcterms:created>
  <dc:creator/>
  <dc:description/>
  <dc:language>en-US</dc:language>
  <cp:lastModifiedBy/>
  <dcterms:modified xsi:type="dcterms:W3CDTF">2022-10-03T17:32:50Z</dcterms:modified>
  <cp:revision>2</cp:revision>
  <dc:subject/>
  <dc:title>Blueprint Plans</dc:title>
</cp:coreProperties>
</file>