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4204275" cy="4500721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8900"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4F416B"/>
    <a:srgbClr val="B74065"/>
    <a:srgbClr val="C2B9D5"/>
    <a:srgbClr val="A89BC1"/>
    <a:srgbClr val="735F9B"/>
    <a:srgbClr val="CA6886"/>
    <a:srgbClr val="1678BB"/>
    <a:srgbClr val="FAB512"/>
    <a:srgbClr val="0291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6741E-9246-437C-B08C-BAD19475D53B}" v="14" dt="2024-12-02T19:58:28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6" autoAdjust="0"/>
    <p:restoredTop sz="93947" autoAdjust="0"/>
  </p:normalViewPr>
  <p:slideViewPr>
    <p:cSldViewPr>
      <p:cViewPr>
        <p:scale>
          <a:sx n="40" d="100"/>
          <a:sy n="40" d="100"/>
        </p:scale>
        <p:origin x="-3360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Dechechi" userId="8460fc10722a7f7a" providerId="LiveId" clId="{9086741E-9246-437C-B08C-BAD19475D53B}"/>
    <pc:docChg chg="undo custSel modSld">
      <pc:chgData name="Eduardo Dechechi" userId="8460fc10722a7f7a" providerId="LiveId" clId="{9086741E-9246-437C-B08C-BAD19475D53B}" dt="2024-12-02T19:59:58.716" v="205" actId="1076"/>
      <pc:docMkLst>
        <pc:docMk/>
      </pc:docMkLst>
      <pc:sldChg chg="modSp mod">
        <pc:chgData name="Eduardo Dechechi" userId="8460fc10722a7f7a" providerId="LiveId" clId="{9086741E-9246-437C-B08C-BAD19475D53B}" dt="2024-12-02T19:59:58.716" v="205" actId="1076"/>
        <pc:sldMkLst>
          <pc:docMk/>
          <pc:sldMk cId="0" sldId="256"/>
        </pc:sldMkLst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5" creationId="{F9F7CB04-59FD-EE63-1C7E-6AC214E6CFFF}"/>
          </ac:spMkLst>
        </pc:spChg>
        <pc:spChg chg="mod">
          <ac:chgData name="Eduardo Dechechi" userId="8460fc10722a7f7a" providerId="LiveId" clId="{9086741E-9246-437C-B08C-BAD19475D53B}" dt="2024-12-02T19:57:16.090" v="178" actId="2710"/>
          <ac:spMkLst>
            <pc:docMk/>
            <pc:sldMk cId="0" sldId="256"/>
            <ac:spMk id="7" creationId="{B8F51312-B7D5-4622-8D13-833AC02231D2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28" creationId="{63A0E189-E900-234B-C078-C5263B00BFE4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29" creationId="{E3AFB44D-DFB4-4BFA-D883-F05A9C4EDBD2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0" creationId="{DEC932D7-C256-7DC9-AC8E-87FEB307D253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1" creationId="{A39B8DCB-08A8-22FE-4708-8CAD3F1CF503}"/>
          </ac:spMkLst>
        </pc:spChg>
        <pc:spChg chg="mod">
          <ac:chgData name="Eduardo Dechechi" userId="8460fc10722a7f7a" providerId="LiveId" clId="{9086741E-9246-437C-B08C-BAD19475D53B}" dt="2024-12-02T19:54:57.499" v="154" actId="6549"/>
          <ac:spMkLst>
            <pc:docMk/>
            <pc:sldMk cId="0" sldId="256"/>
            <ac:spMk id="33" creationId="{6D69F06A-3C8C-5A36-C19A-C6B60CA09D99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1" creationId="{B7AB2414-E1B2-CC70-55D3-D9D4D52705A0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4" creationId="{332F533A-E4A7-54DF-44F5-EDAF07E16774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5" creationId="{EE056971-7F2F-A8B4-1926-1D051C4EECCE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6" creationId="{5B53503A-CD5F-6FCE-B799-E58762E1A41F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7" creationId="{1A5F14D9-5428-FBBB-4827-354E88B569EE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8" creationId="{084FD1B2-F569-AD69-39F6-3E0543CAE7CA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79" creationId="{91C684A6-19FB-0298-86DB-06087C3B93F7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0" creationId="{5CF2BF4D-A66D-3165-E1D9-94516A1F0FE0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1" creationId="{A853B42F-9CAF-BC6D-6C8D-849CD9F5992C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2" creationId="{FF52CE0B-8BE3-328C-F9C3-BC74EC3D728C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3" creationId="{743867DD-372F-FD81-247E-F4D5E498D2EB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4" creationId="{143892FF-6146-9552-A586-2995690C7E1B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5" creationId="{DC466B37-59D0-0087-A64E-DFBB1A284EA0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6" creationId="{A6844080-6C0A-0C41-AE6F-20124680261E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1087" creationId="{989AA60A-4C2E-0626-4E01-8337FB49D638}"/>
          </ac:spMkLst>
        </pc:spChg>
        <pc:spChg chg="mod">
          <ac:chgData name="Eduardo Dechechi" userId="8460fc10722a7f7a" providerId="LiveId" clId="{9086741E-9246-437C-B08C-BAD19475D53B}" dt="2024-12-02T19:45:42.428" v="9" actId="20577"/>
          <ac:spMkLst>
            <pc:docMk/>
            <pc:sldMk cId="0" sldId="256"/>
            <ac:spMk id="3075" creationId="{927AF119-83EC-458D-8399-1FC0F6D75FA1}"/>
          </ac:spMkLst>
        </pc:spChg>
        <pc:spChg chg="mod">
          <ac:chgData name="Eduardo Dechechi" userId="8460fc10722a7f7a" providerId="LiveId" clId="{9086741E-9246-437C-B08C-BAD19475D53B}" dt="2024-12-02T19:52:41.698" v="141" actId="6549"/>
          <ac:spMkLst>
            <pc:docMk/>
            <pc:sldMk cId="0" sldId="256"/>
            <ac:spMk id="3088" creationId="{BFD8D69C-8DE0-4248-8892-B870D498478A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091" creationId="{3C9F64F5-965D-7A89-3F10-96EA1E3FC503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36" creationId="{4E67F235-FF45-9A85-3226-4F87DE7CB0F3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37" creationId="{F1241298-86CF-EE54-101A-14062B131A21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38" creationId="{4DBEEA01-0CB4-7A57-5B49-E06DE1072358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39" creationId="{F054A0CC-E73C-E524-571E-15C7A200D899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40" creationId="{06CF13F6-95F0-3984-D148-834849A0DF7D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41" creationId="{3B772A29-7AF2-89D8-642A-381630338635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42" creationId="{D7603FDF-A677-DDC0-ED4D-A72B55B865B8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43" creationId="{56C8DEAF-BE74-3EA9-09C5-AB273C001460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149" creationId="{7B8DB44A-8201-885D-1F1F-10C48A66D71F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150" creationId="{CA08F910-8C65-1578-32E3-42137E408544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151" creationId="{DF45DEDF-8877-B0B6-F768-2B9818FB7AF1}"/>
          </ac:spMkLst>
        </pc:spChg>
        <pc:spChg chg="mod">
          <ac:chgData name="Eduardo Dechechi" userId="8460fc10722a7f7a" providerId="LiveId" clId="{9086741E-9246-437C-B08C-BAD19475D53B}" dt="2024-12-02T19:58:28.164" v="186" actId="1076"/>
          <ac:spMkLst>
            <pc:docMk/>
            <pc:sldMk cId="0" sldId="256"/>
            <ac:spMk id="3153" creationId="{9148E682-472F-7EC8-C28D-BD2AA803E086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64" creationId="{5EE549BA-1F79-2C61-8278-83797A0FD52C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67" creationId="{B6DBE58E-14A2-6128-360F-78A8589D9FF4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68" creationId="{3E148C1F-3122-8FBF-EE22-9C8405111A06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69" creationId="{A4FBF5F7-7956-5007-2C56-B19C46BC94F9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70" creationId="{2CA6D413-E29C-2550-F760-92E63A85EAAE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71" creationId="{2700E575-BCCB-6938-FDD2-EBA194E93E5E}"/>
          </ac:spMkLst>
        </pc:spChg>
        <pc:spChg chg="mod">
          <ac:chgData name="Eduardo Dechechi" userId="8460fc10722a7f7a" providerId="LiveId" clId="{9086741E-9246-437C-B08C-BAD19475D53B}" dt="2024-12-02T19:55:56.981" v="160" actId="1076"/>
          <ac:spMkLst>
            <pc:docMk/>
            <pc:sldMk cId="0" sldId="256"/>
            <ac:spMk id="3173" creationId="{2BF52B44-9421-583F-3220-B6D2A0E23F2A}"/>
          </ac:spMkLst>
        </pc:spChg>
        <pc:spChg chg="mod">
          <ac:chgData name="Eduardo Dechechi" userId="8460fc10722a7f7a" providerId="LiveId" clId="{9086741E-9246-437C-B08C-BAD19475D53B}" dt="2024-12-02T19:59:58.716" v="205" actId="1076"/>
          <ac:spMkLst>
            <pc:docMk/>
            <pc:sldMk cId="0" sldId="256"/>
            <ac:spMk id="3185" creationId="{3D309C50-F966-EFE8-FC53-8A35391DC2A4}"/>
          </ac:spMkLst>
        </pc:spChg>
        <pc:spChg chg="mod">
          <ac:chgData name="Eduardo Dechechi" userId="8460fc10722a7f7a" providerId="LiveId" clId="{9086741E-9246-437C-B08C-BAD19475D53B}" dt="2024-12-02T19:59:27.256" v="201" actId="1076"/>
          <ac:spMkLst>
            <pc:docMk/>
            <pc:sldMk cId="0" sldId="256"/>
            <ac:spMk id="3190" creationId="{71A12062-C90F-A3C6-D327-3656D3AC509B}"/>
          </ac:spMkLst>
        </pc:spChg>
        <pc:spChg chg="mod">
          <ac:chgData name="Eduardo Dechechi" userId="8460fc10722a7f7a" providerId="LiveId" clId="{9086741E-9246-437C-B08C-BAD19475D53B}" dt="2024-12-02T19:57:57.794" v="184" actId="403"/>
          <ac:spMkLst>
            <pc:docMk/>
            <pc:sldMk cId="0" sldId="256"/>
            <ac:spMk id="3222" creationId="{5BD9711B-C175-51A5-4814-F1A19C224893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31" creationId="{CAA9E2D0-05BD-3392-0A97-6B929382DEFA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39" creationId="{D6E60E5E-1277-7A38-7A6C-A44E720ECD9F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42" creationId="{C1D77D17-EA46-9AD7-B099-A490A8138B4B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0" creationId="{C5A1596F-DF02-45EC-CB28-397B64FFAB28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1" creationId="{2134CA9E-2FCE-8342-044D-01A7BD1220E8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2" creationId="{5F6C7C58-DE3A-F3CB-2415-089D8851C23F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3" creationId="{084AFEE5-327C-5CDE-2D95-9181CBA96DEA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4" creationId="{F03C82AA-CA4F-50A3-3DA3-C109FBC404CA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5" creationId="{30802378-16D9-B2BC-744A-75EDF3211DC7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6" creationId="{B5776FF7-71A3-32A8-2C73-FDEC416A6CA0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57" creationId="{F683C1A8-DA20-57C8-6A66-69BD482AF16D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60" creationId="{481499A8-A20E-916C-83D2-6733091BD059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261" creationId="{DEF0B4EA-29A3-AFC7-5DEF-F41113A5E1B4}"/>
          </ac:spMkLst>
        </pc:spChg>
        <pc:spChg chg="mod">
          <ac:chgData name="Eduardo Dechechi" userId="8460fc10722a7f7a" providerId="LiveId" clId="{9086741E-9246-437C-B08C-BAD19475D53B}" dt="2024-12-02T19:58:19.940" v="185" actId="1076"/>
          <ac:spMkLst>
            <pc:docMk/>
            <pc:sldMk cId="0" sldId="256"/>
            <ac:spMk id="3301" creationId="{8C55E2C9-306E-F5F8-5C9B-854E667391E9}"/>
          </ac:spMkLst>
        </pc:spChg>
        <pc:spChg chg="mod">
          <ac:chgData name="Eduardo Dechechi" userId="8460fc10722a7f7a" providerId="LiveId" clId="{9086741E-9246-437C-B08C-BAD19475D53B}" dt="2024-12-02T19:59:33.939" v="203" actId="1076"/>
          <ac:spMkLst>
            <pc:docMk/>
            <pc:sldMk cId="0" sldId="256"/>
            <ac:spMk id="3304" creationId="{993A3A3B-DF71-CCC6-4DFB-5342A4993320}"/>
          </ac:spMkLst>
        </pc:spChg>
        <pc:spChg chg="mod">
          <ac:chgData name="Eduardo Dechechi" userId="8460fc10722a7f7a" providerId="LiveId" clId="{9086741E-9246-437C-B08C-BAD19475D53B}" dt="2024-12-02T19:59:06.728" v="196" actId="1076"/>
          <ac:spMkLst>
            <pc:docMk/>
            <pc:sldMk cId="0" sldId="256"/>
            <ac:spMk id="3306" creationId="{C9FDE3FE-AE18-D845-CCD9-4BFA1B6FFD50}"/>
          </ac:spMkLst>
        </pc:spChg>
        <pc:grpChg chg="mod">
          <ac:chgData name="Eduardo Dechechi" userId="8460fc10722a7f7a" providerId="LiveId" clId="{9086741E-9246-437C-B08C-BAD19475D53B}" dt="2024-12-02T19:58:28.164" v="186" actId="1076"/>
          <ac:grpSpMkLst>
            <pc:docMk/>
            <pc:sldMk cId="0" sldId="256"/>
            <ac:grpSpMk id="10" creationId="{4051ADDD-6710-6362-FAF8-F9156359BCB8}"/>
          </ac:grpSpMkLst>
        </pc:grpChg>
        <pc:grpChg chg="mod">
          <ac:chgData name="Eduardo Dechechi" userId="8460fc10722a7f7a" providerId="LiveId" clId="{9086741E-9246-437C-B08C-BAD19475D53B}" dt="2024-12-02T19:57:21.503" v="179" actId="1076"/>
          <ac:grpSpMkLst>
            <pc:docMk/>
            <pc:sldMk cId="0" sldId="256"/>
            <ac:grpSpMk id="1069" creationId="{8C3D0530-74A5-2BB0-3800-3EB1D488306A}"/>
          </ac:grpSpMkLst>
        </pc:grpChg>
        <pc:grpChg chg="mod">
          <ac:chgData name="Eduardo Dechechi" userId="8460fc10722a7f7a" providerId="LiveId" clId="{9086741E-9246-437C-B08C-BAD19475D53B}" dt="2024-12-02T19:55:56.981" v="160" actId="1076"/>
          <ac:grpSpMkLst>
            <pc:docMk/>
            <pc:sldMk cId="0" sldId="256"/>
            <ac:grpSpMk id="1072" creationId="{032AEAB9-BD87-BEC0-E0D0-9C3AEA636B7C}"/>
          </ac:grpSpMkLst>
        </pc:grpChg>
        <pc:grpChg chg="mod">
          <ac:chgData name="Eduardo Dechechi" userId="8460fc10722a7f7a" providerId="LiveId" clId="{9086741E-9246-437C-B08C-BAD19475D53B}" dt="2024-12-02T19:55:56.981" v="160" actId="1076"/>
          <ac:grpSpMkLst>
            <pc:docMk/>
            <pc:sldMk cId="0" sldId="256"/>
            <ac:grpSpMk id="1073" creationId="{26B004AC-4CA0-C32D-B831-F87DC603DFF0}"/>
          </ac:grpSpMkLst>
        </pc:grpChg>
        <pc:grpChg chg="mod">
          <ac:chgData name="Eduardo Dechechi" userId="8460fc10722a7f7a" providerId="LiveId" clId="{9086741E-9246-437C-B08C-BAD19475D53B}" dt="2024-12-02T19:55:56.981" v="160" actId="1076"/>
          <ac:grpSpMkLst>
            <pc:docMk/>
            <pc:sldMk cId="0" sldId="256"/>
            <ac:grpSpMk id="3144" creationId="{464AAEA8-8796-FF14-1F16-71A4DB59DE9C}"/>
          </ac:grpSpMkLst>
        </pc:grpChg>
        <pc:grpChg chg="mod">
          <ac:chgData name="Eduardo Dechechi" userId="8460fc10722a7f7a" providerId="LiveId" clId="{9086741E-9246-437C-B08C-BAD19475D53B}" dt="2024-12-02T19:57:24.727" v="180" actId="1076"/>
          <ac:grpSpMkLst>
            <pc:docMk/>
            <pc:sldMk cId="0" sldId="256"/>
            <ac:grpSpMk id="3152" creationId="{6EB4F93A-41CF-3137-5307-1A62E64B0777}"/>
          </ac:grpSpMkLst>
        </pc:grpChg>
        <pc:grpChg chg="mod">
          <ac:chgData name="Eduardo Dechechi" userId="8460fc10722a7f7a" providerId="LiveId" clId="{9086741E-9246-437C-B08C-BAD19475D53B}" dt="2024-12-02T19:58:28.164" v="186" actId="1076"/>
          <ac:grpSpMkLst>
            <pc:docMk/>
            <pc:sldMk cId="0" sldId="256"/>
            <ac:grpSpMk id="3180" creationId="{1388246F-6B43-EADB-EFF8-F8DDDC53C419}"/>
          </ac:grpSpMkLst>
        </pc:grpChg>
        <pc:grpChg chg="mod">
          <ac:chgData name="Eduardo Dechechi" userId="8460fc10722a7f7a" providerId="LiveId" clId="{9086741E-9246-437C-B08C-BAD19475D53B}" dt="2024-12-02T19:58:19.940" v="185" actId="1076"/>
          <ac:grpSpMkLst>
            <pc:docMk/>
            <pc:sldMk cId="0" sldId="256"/>
            <ac:grpSpMk id="3183" creationId="{FB93816C-365A-8F84-426D-CDC9A1E621CB}"/>
          </ac:grpSpMkLst>
        </pc:grpChg>
        <pc:grpChg chg="mod">
          <ac:chgData name="Eduardo Dechechi" userId="8460fc10722a7f7a" providerId="LiveId" clId="{9086741E-9246-437C-B08C-BAD19475D53B}" dt="2024-12-02T19:55:56.981" v="160" actId="1076"/>
          <ac:grpSpMkLst>
            <pc:docMk/>
            <pc:sldMk cId="0" sldId="256"/>
            <ac:grpSpMk id="3189" creationId="{1B42B96C-E383-1125-5D2E-BE990777C2D6}"/>
          </ac:grpSpMkLst>
        </pc:grpChg>
        <pc:grpChg chg="mod">
          <ac:chgData name="Eduardo Dechechi" userId="8460fc10722a7f7a" providerId="LiveId" clId="{9086741E-9246-437C-B08C-BAD19475D53B}" dt="2024-12-02T19:57:32.905" v="183" actId="1076"/>
          <ac:grpSpMkLst>
            <pc:docMk/>
            <pc:sldMk cId="0" sldId="256"/>
            <ac:grpSpMk id="3205" creationId="{6D278DEC-251B-7B0B-695F-32BDDFEC13F7}"/>
          </ac:grpSpMkLst>
        </pc:grpChg>
        <pc:grpChg chg="mod">
          <ac:chgData name="Eduardo Dechechi" userId="8460fc10722a7f7a" providerId="LiveId" clId="{9086741E-9246-437C-B08C-BAD19475D53B}" dt="2024-12-02T19:58:19.940" v="185" actId="1076"/>
          <ac:grpSpMkLst>
            <pc:docMk/>
            <pc:sldMk cId="0" sldId="256"/>
            <ac:grpSpMk id="3235" creationId="{151B4A9F-3F8B-D29E-93F3-3063E044C337}"/>
          </ac:grpSpMkLst>
        </pc:grpChg>
        <pc:grpChg chg="mod">
          <ac:chgData name="Eduardo Dechechi" userId="8460fc10722a7f7a" providerId="LiveId" clId="{9086741E-9246-437C-B08C-BAD19475D53B}" dt="2024-12-02T19:58:19.940" v="185" actId="1076"/>
          <ac:grpSpMkLst>
            <pc:docMk/>
            <pc:sldMk cId="0" sldId="256"/>
            <ac:grpSpMk id="3258" creationId="{D456C8DF-BB4B-F5E9-B3AF-47BE28FDEB19}"/>
          </ac:grpSpMkLst>
        </pc:grpChg>
        <pc:grpChg chg="mod">
          <ac:chgData name="Eduardo Dechechi" userId="8460fc10722a7f7a" providerId="LiveId" clId="{9086741E-9246-437C-B08C-BAD19475D53B}" dt="2024-12-02T19:58:19.940" v="185" actId="1076"/>
          <ac:grpSpMkLst>
            <pc:docMk/>
            <pc:sldMk cId="0" sldId="256"/>
            <ac:grpSpMk id="3263" creationId="{A510D0F5-F93B-F9B1-8AA3-C4BC21DC27E4}"/>
          </ac:grpSpMkLst>
        </pc:grpChg>
        <pc:picChg chg="mod">
          <ac:chgData name="Eduardo Dechechi" userId="8460fc10722a7f7a" providerId="LiveId" clId="{9086741E-9246-437C-B08C-BAD19475D53B}" dt="2024-12-02T19:58:28.164" v="186" actId="1076"/>
          <ac:picMkLst>
            <pc:docMk/>
            <pc:sldMk cId="0" sldId="256"/>
            <ac:picMk id="3145" creationId="{BE15A82F-A365-39AE-215D-304BE88AC2EC}"/>
          </ac:picMkLst>
        </pc:picChg>
        <pc:picChg chg="mod">
          <ac:chgData name="Eduardo Dechechi" userId="8460fc10722a7f7a" providerId="LiveId" clId="{9086741E-9246-437C-B08C-BAD19475D53B}" dt="2024-12-02T19:58:28.164" v="186" actId="1076"/>
          <ac:picMkLst>
            <pc:docMk/>
            <pc:sldMk cId="0" sldId="256"/>
            <ac:picMk id="3146" creationId="{B94A9211-3A3F-C7D7-BA8A-62DC51090ED7}"/>
          </ac:picMkLst>
        </pc:picChg>
        <pc:picChg chg="mod">
          <ac:chgData name="Eduardo Dechechi" userId="8460fc10722a7f7a" providerId="LiveId" clId="{9086741E-9246-437C-B08C-BAD19475D53B}" dt="2024-12-02T19:58:28.164" v="186" actId="1076"/>
          <ac:picMkLst>
            <pc:docMk/>
            <pc:sldMk cId="0" sldId="256"/>
            <ac:picMk id="3147" creationId="{1694C18B-B93F-F503-4F86-C93813E7D899}"/>
          </ac:picMkLst>
        </pc:picChg>
        <pc:picChg chg="mod">
          <ac:chgData name="Eduardo Dechechi" userId="8460fc10722a7f7a" providerId="LiveId" clId="{9086741E-9246-437C-B08C-BAD19475D53B}" dt="2024-12-02T19:58:28.164" v="186" actId="1076"/>
          <ac:picMkLst>
            <pc:docMk/>
            <pc:sldMk cId="0" sldId="256"/>
            <ac:picMk id="3148" creationId="{61006329-C31E-5EFC-487B-F90799600628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182" creationId="{C1B1511C-449C-D529-DD03-CD3E19195A44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184" creationId="{A4407161-634E-3E1E-E37D-1C2C05FFF4FC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186" creationId="{B0BA6264-62A4-EAD8-884D-C30A34F2C5F1}"/>
          </ac:picMkLst>
        </pc:picChg>
        <pc:picChg chg="mod">
          <ac:chgData name="Eduardo Dechechi" userId="8460fc10722a7f7a" providerId="LiveId" clId="{9086741E-9246-437C-B08C-BAD19475D53B}" dt="2024-12-02T19:59:30.432" v="202" actId="1076"/>
          <ac:picMkLst>
            <pc:docMk/>
            <pc:sldMk cId="0" sldId="256"/>
            <ac:picMk id="3187" creationId="{D7BA7E31-009D-D551-D382-85D11ECCB4E6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188" creationId="{C37E7931-730D-435B-DC94-13B6BDEA5C5A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198" creationId="{B0E5C48A-A782-7CB3-6CB0-81F14DA059FD}"/>
          </ac:picMkLst>
        </pc:picChg>
        <pc:picChg chg="mod">
          <ac:chgData name="Eduardo Dechechi" userId="8460fc10722a7f7a" providerId="LiveId" clId="{9086741E-9246-437C-B08C-BAD19475D53B}" dt="2024-12-02T19:55:56.981" v="160" actId="1076"/>
          <ac:picMkLst>
            <pc:docMk/>
            <pc:sldMk cId="0" sldId="256"/>
            <ac:picMk id="3200" creationId="{3ABB30ED-AA24-F7A3-B5BE-92C3DB0AF300}"/>
          </ac:picMkLst>
        </pc:picChg>
        <pc:picChg chg="mod">
          <ac:chgData name="Eduardo Dechechi" userId="8460fc10722a7f7a" providerId="LiveId" clId="{9086741E-9246-437C-B08C-BAD19475D53B}" dt="2024-12-02T19:58:19.940" v="185" actId="1076"/>
          <ac:picMkLst>
            <pc:docMk/>
            <pc:sldMk cId="0" sldId="256"/>
            <ac:picMk id="3232" creationId="{59F54291-B535-9623-99F4-512EB60EBEFC}"/>
          </ac:picMkLst>
        </pc:picChg>
        <pc:picChg chg="mod">
          <ac:chgData name="Eduardo Dechechi" userId="8460fc10722a7f7a" providerId="LiveId" clId="{9086741E-9246-437C-B08C-BAD19475D53B}" dt="2024-12-02T19:58:19.940" v="185" actId="1076"/>
          <ac:picMkLst>
            <pc:docMk/>
            <pc:sldMk cId="0" sldId="256"/>
            <ac:picMk id="3233" creationId="{B54A7D3D-368E-ACB9-DADD-C4D388220657}"/>
          </ac:picMkLst>
        </pc:picChg>
        <pc:picChg chg="mod">
          <ac:chgData name="Eduardo Dechechi" userId="8460fc10722a7f7a" providerId="LiveId" clId="{9086741E-9246-437C-B08C-BAD19475D53B}" dt="2024-12-02T19:58:19.940" v="185" actId="1076"/>
          <ac:picMkLst>
            <pc:docMk/>
            <pc:sldMk cId="0" sldId="256"/>
            <ac:picMk id="3244" creationId="{C80B7124-182A-A845-BE9C-6E8D7ADC7279}"/>
          </ac:picMkLst>
        </pc:picChg>
        <pc:picChg chg="mod">
          <ac:chgData name="Eduardo Dechechi" userId="8460fc10722a7f7a" providerId="LiveId" clId="{9086741E-9246-437C-B08C-BAD19475D53B}" dt="2024-12-02T19:58:19.940" v="185" actId="1076"/>
          <ac:picMkLst>
            <pc:docMk/>
            <pc:sldMk cId="0" sldId="256"/>
            <ac:picMk id="3246" creationId="{CD0CD4A0-92EE-6250-0D82-DF97C2BDCFA6}"/>
          </ac:picMkLst>
        </pc:picChg>
        <pc:picChg chg="mod">
          <ac:chgData name="Eduardo Dechechi" userId="8460fc10722a7f7a" providerId="LiveId" clId="{9086741E-9246-437C-B08C-BAD19475D53B}" dt="2024-12-02T19:58:19.940" v="185" actId="1076"/>
          <ac:picMkLst>
            <pc:docMk/>
            <pc:sldMk cId="0" sldId="256"/>
            <ac:picMk id="3299" creationId="{99A26A5D-EAA1-921A-8321-45BD31A09132}"/>
          </ac:picMkLst>
        </pc:picChg>
        <pc:picChg chg="mod">
          <ac:chgData name="Eduardo Dechechi" userId="8460fc10722a7f7a" providerId="LiveId" clId="{9086741E-9246-437C-B08C-BAD19475D53B}" dt="2024-12-02T19:59:06.728" v="196" actId="1076"/>
          <ac:picMkLst>
            <pc:docMk/>
            <pc:sldMk cId="0" sldId="256"/>
            <ac:picMk id="3305" creationId="{1AAD1BA6-C150-C2BC-9EB2-57DADFBB749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6:48:17.8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5746.39063"/>
      <inkml:brushProperty name="anchorY" value="43915.48047"/>
      <inkml:brushProperty name="scaleFactor" value="0.5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E2C5E512-F89D-440D-8A83-F7487036C9B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D84C2846-F011-4D51-9CB0-1C9411EF905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56336E5F-BFE1-4C07-9657-0370A314C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27250" y="695325"/>
            <a:ext cx="26035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67CD740-E941-4324-A54B-6FBE393319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B1BEF-87F1-44D4-9EC6-456F7E6F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5138" y="7366000"/>
            <a:ext cx="25654000" cy="156686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596C4-DE2C-427F-819C-0D91D612B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138" y="23639463"/>
            <a:ext cx="25654000" cy="10866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12726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2CE24-1D64-4CB6-A2AB-952D5EF2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FE77C2-4436-4A03-B804-34A56CB8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51088" y="11980863"/>
            <a:ext cx="29502100" cy="285575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545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28460-E654-49B5-B3CD-F6C10E03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4477663" y="2395538"/>
            <a:ext cx="7375525" cy="38142862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6D5D58-30E2-4440-9D6D-BA1F95D97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51088" y="2395538"/>
            <a:ext cx="21974175" cy="381428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3435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FB34C-03E9-43BD-9698-38306A65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2460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B4D58-C396-4555-A900-16142D5C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74639-8350-4DBB-A277-244322DC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088" y="11980863"/>
            <a:ext cx="29502100" cy="2855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19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205B-EDF8-41C3-908E-EDAFE115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5" y="11220450"/>
            <a:ext cx="29500513" cy="187213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CA6304-56E9-41C9-B678-7CF2517E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3625" y="30119638"/>
            <a:ext cx="29500513" cy="984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75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FD0CC-7B2C-4437-AFAB-E1FAD71C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E9BB3-D58F-40A0-ABA8-EA034B522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1088" y="11980863"/>
            <a:ext cx="14674850" cy="2855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B546BE-7EE1-4E6A-8221-8D20E968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78338" y="11980863"/>
            <a:ext cx="14674850" cy="28557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5325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B5D90-ADF3-497C-8DC9-EAE52EE3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850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00A240-F912-47A4-AC7E-EA269C18F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850" y="11033125"/>
            <a:ext cx="14470063" cy="5407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EDEF10-F48E-4DBE-AC83-DFF60E7B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55850" y="16440150"/>
            <a:ext cx="14470063" cy="2418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53AB70-D39D-4C5C-A805-59DD843C0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316450" y="11033125"/>
            <a:ext cx="14541500" cy="5407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DCF4C3-3F7B-4B31-8E44-5A99F24B6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316450" y="16440150"/>
            <a:ext cx="14541500" cy="2418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732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A872-D255-45DB-85D1-914AD24B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088" y="2395538"/>
            <a:ext cx="29502100" cy="86995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1116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57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95A39-1D99-4C0D-A910-021F6F8A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850" y="3000375"/>
            <a:ext cx="11031538" cy="105013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EF969-FAA1-477D-9D8F-0E5E1729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1500" y="6480175"/>
            <a:ext cx="17316450" cy="319849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97685-55E0-4EB5-B6EC-C19F1EFD9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850" y="13501688"/>
            <a:ext cx="11031538" cy="25014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857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40247-7261-42EF-845E-E204C425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850" y="3000375"/>
            <a:ext cx="11031538" cy="105013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DF5F9A-306D-41CF-AFF2-DAACEB141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4541500" y="6480175"/>
            <a:ext cx="17316450" cy="31984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E1543D-1EE0-44DB-B2A2-5CC77EA6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55850" y="13501688"/>
            <a:ext cx="11031538" cy="25014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997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40884084-4154-4781-B804-0DF19D068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192213"/>
            <a:ext cx="316706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1E8144B0-9532-4932-AE3B-89091E5D8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909638"/>
            <a:ext cx="32389762" cy="43186350"/>
          </a:xfrm>
          <a:prstGeom prst="rect">
            <a:avLst/>
          </a:prstGeom>
          <a:noFill/>
          <a:ln w="63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E83D3E36-B7E8-4701-B9F9-5BD62189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197100"/>
            <a:ext cx="2217896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500"/>
              </a:spcBef>
              <a:buClrTx/>
              <a:buFontTx/>
              <a:buNone/>
            </a:pPr>
            <a:r>
              <a:rPr lang="pt-BR" altLang="pt-BR" sz="4000">
                <a:solidFill>
                  <a:srgbClr val="FFFFFF"/>
                </a:solidFill>
                <a:latin typeface="Futura Md BT" pitchFamily="32" charset="0"/>
              </a:rPr>
              <a:t>TÍTULO DO TRABALHO (EM LETRAS MAÍUSCULAS)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A45284F-EE47-4FE3-9BBE-79250C6E5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997325"/>
            <a:ext cx="22178963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875"/>
              </a:spcBef>
              <a:buClrTx/>
              <a:buFontTx/>
              <a:buNone/>
            </a:pPr>
            <a:r>
              <a:rPr lang="pt-BR" altLang="pt-BR" sz="3000">
                <a:solidFill>
                  <a:srgbClr val="FFFFFF"/>
                </a:solidFill>
                <a:latin typeface="Futura Md BT" pitchFamily="32" charset="0"/>
              </a:rPr>
              <a:t>NOME DO ALUNO (EM LETRAS MAIÚSCULAS)</a:t>
            </a:r>
          </a:p>
          <a:p>
            <a:pPr algn="ctr">
              <a:spcBef>
                <a:spcPts val="1875"/>
              </a:spcBef>
              <a:buClrTx/>
              <a:buFontTx/>
              <a:buNone/>
            </a:pPr>
            <a:r>
              <a:rPr lang="pt-BR" altLang="pt-BR" sz="3000">
                <a:solidFill>
                  <a:srgbClr val="FFFFFF"/>
                </a:solidFill>
                <a:latin typeface="Futura Md BT" pitchFamily="32" charset="0"/>
              </a:rPr>
              <a:t>ORIENTADOR: NOME, CO-ORIENTADOR: NOME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D199457A-EE0D-4F25-A31E-DEB13216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292725"/>
            <a:ext cx="22178963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875"/>
              </a:spcBef>
              <a:buClrTx/>
              <a:buFontTx/>
              <a:buNone/>
            </a:pPr>
            <a:r>
              <a:rPr lang="pt-BR" altLang="pt-BR" sz="3000">
                <a:solidFill>
                  <a:srgbClr val="FFFFFF"/>
                </a:solidFill>
                <a:latin typeface="Futura Md BT" pitchFamily="32" charset="0"/>
              </a:rPr>
              <a:t>Filiação (mesma que no texto escrito)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8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eaLnBrk="0" fontAlgn="base" hangingPunct="0">
        <a:spcBef>
          <a:spcPts val="39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9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2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2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39" Type="http://schemas.openxmlformats.org/officeDocument/2006/relationships/image" Target="../media/image15.png"/><Relationship Id="rId51" Type="http://schemas.openxmlformats.org/officeDocument/2006/relationships/image" Target="../media/image28.svg"/><Relationship Id="rId3" Type="http://schemas.openxmlformats.org/officeDocument/2006/relationships/customXml" Target="../ink/ink1.xml"/><Relationship Id="rId34" Type="http://schemas.openxmlformats.org/officeDocument/2006/relationships/image" Target="../media/image10.jpeg"/><Relationship Id="rId42" Type="http://schemas.openxmlformats.org/officeDocument/2006/relationships/image" Target="../media/image18.svg"/><Relationship Id="rId47" Type="http://schemas.openxmlformats.org/officeDocument/2006/relationships/image" Target="../media/image24.png"/><Relationship Id="rId50" Type="http://schemas.openxmlformats.org/officeDocument/2006/relationships/image" Target="../media/image27.png"/><Relationship Id="rId55" Type="http://schemas.openxmlformats.org/officeDocument/2006/relationships/image" Target="../media/image32.svg"/><Relationship Id="rId25" Type="http://schemas.openxmlformats.org/officeDocument/2006/relationships/image" Target="../media/image23.png"/><Relationship Id="rId33" Type="http://schemas.openxmlformats.org/officeDocument/2006/relationships/image" Target="../media/image9.svg"/><Relationship Id="rId38" Type="http://schemas.openxmlformats.org/officeDocument/2006/relationships/image" Target="../media/image14.svg"/><Relationship Id="rId46" Type="http://schemas.openxmlformats.org/officeDocument/2006/relationships/image" Target="../media/image22.svg"/><Relationship Id="rId59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5.svg"/><Relationship Id="rId41" Type="http://schemas.openxmlformats.org/officeDocument/2006/relationships/image" Target="../media/image17.png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32" Type="http://schemas.openxmlformats.org/officeDocument/2006/relationships/image" Target="../media/image8.png"/><Relationship Id="rId37" Type="http://schemas.openxmlformats.org/officeDocument/2006/relationships/image" Target="../media/image13.png"/><Relationship Id="rId40" Type="http://schemas.openxmlformats.org/officeDocument/2006/relationships/image" Target="../media/image16.svg"/><Relationship Id="rId45" Type="http://schemas.openxmlformats.org/officeDocument/2006/relationships/image" Target="../media/image21.png"/><Relationship Id="rId53" Type="http://schemas.openxmlformats.org/officeDocument/2006/relationships/image" Target="../media/image30.svg"/><Relationship Id="rId58" Type="http://schemas.openxmlformats.org/officeDocument/2006/relationships/image" Target="../media/image35.jpeg"/><Relationship Id="rId28" Type="http://schemas.openxmlformats.org/officeDocument/2006/relationships/image" Target="../media/image4.png"/><Relationship Id="rId36" Type="http://schemas.openxmlformats.org/officeDocument/2006/relationships/image" Target="../media/image12.jpeg"/><Relationship Id="rId49" Type="http://schemas.openxmlformats.org/officeDocument/2006/relationships/image" Target="../media/image26.png"/><Relationship Id="rId57" Type="http://schemas.openxmlformats.org/officeDocument/2006/relationships/image" Target="../media/image34.svg"/><Relationship Id="rId31" Type="http://schemas.openxmlformats.org/officeDocument/2006/relationships/image" Target="../media/image7.svg"/><Relationship Id="rId44" Type="http://schemas.openxmlformats.org/officeDocument/2006/relationships/image" Target="../media/image20.svg"/><Relationship Id="rId52" Type="http://schemas.openxmlformats.org/officeDocument/2006/relationships/image" Target="../media/image29.png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image" Target="../media/image11.jpg"/><Relationship Id="rId43" Type="http://schemas.openxmlformats.org/officeDocument/2006/relationships/image" Target="../media/image19.png"/><Relationship Id="rId48" Type="http://schemas.openxmlformats.org/officeDocument/2006/relationships/image" Target="../media/image25.svg"/><Relationship Id="rId5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725A960E-1B27-45A3-BD17-0534436B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890588"/>
            <a:ext cx="32389763" cy="43186350"/>
          </a:xfrm>
          <a:prstGeom prst="rect">
            <a:avLst/>
          </a:prstGeom>
          <a:noFill/>
          <a:ln w="63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5F5D3284-D3AA-4EC7-85C1-09613F6B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653" y="5108588"/>
            <a:ext cx="30317479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2625"/>
              </a:spcBef>
              <a:buClrTx/>
              <a:buFontTx/>
              <a:buNone/>
            </a:pPr>
            <a:r>
              <a:rPr lang="pt-BR" altLang="pt-BR" sz="4400" b="1" dirty="0"/>
              <a:t>“Ciência de Dados no Contexto Regional: </a:t>
            </a:r>
            <a:r>
              <a:rPr lang="pt-BR" altLang="pt-BR" sz="4400" b="1" dirty="0" err="1"/>
              <a:t>ICTs</a:t>
            </a:r>
            <a:r>
              <a:rPr lang="pt-BR" altLang="pt-BR" sz="4400" b="1" dirty="0"/>
              <a:t>, IES e o Programa de Inovação Aberta do Link </a:t>
            </a:r>
            <a:r>
              <a:rPr lang="pt-BR" altLang="pt-BR" sz="4400" b="1" dirty="0" err="1"/>
              <a:t>Iguassu</a:t>
            </a:r>
            <a:r>
              <a:rPr lang="pt-BR" altLang="pt-BR" sz="4400" b="1" dirty="0"/>
              <a:t> Valley”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4B8F67A-D445-42C9-9442-91BD1856105F}"/>
              </a:ext>
            </a:extLst>
          </p:cNvPr>
          <p:cNvCxnSpPr/>
          <p:nvPr/>
        </p:nvCxnSpPr>
        <p:spPr bwMode="auto">
          <a:xfrm>
            <a:off x="1028700" y="5005662"/>
            <a:ext cx="32389763" cy="0"/>
          </a:xfrm>
          <a:prstGeom prst="line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5" name="Text Box 13">
            <a:extLst>
              <a:ext uri="{FF2B5EF4-FFF2-40B4-BE49-F238E27FC236}">
                <a16:creationId xmlns:a16="http://schemas.microsoft.com/office/drawing/2014/main" id="{20BF7DB2-51E4-4CDB-8129-758B0A8A2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108" y="8200112"/>
            <a:ext cx="13841413" cy="771623"/>
          </a:xfrm>
          <a:prstGeom prst="rect">
            <a:avLst/>
          </a:prstGeom>
          <a:solidFill>
            <a:srgbClr val="4F416B"/>
          </a:solidFill>
          <a:ln w="76200">
            <a:solidFill>
              <a:srgbClr val="4F416B"/>
            </a:solidFill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4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B8F51312-B7D5-4622-8D13-833AC022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035" y="9706182"/>
            <a:ext cx="13841413" cy="41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pt-BR" altLang="pt-BR" sz="3600" dirty="0"/>
              <a:t>A </a:t>
            </a:r>
            <a:r>
              <a:rPr lang="pt-BR" altLang="pt-BR" sz="3600" b="1" dirty="0"/>
              <a:t>ciência de dados </a:t>
            </a:r>
            <a:r>
              <a:rPr lang="pt-BR" altLang="pt-BR" sz="3600" dirty="0"/>
              <a:t>é uma área estratégica para o desenvolvimento de soluções em Instituições de Ciência e Tecnologia (</a:t>
            </a:r>
            <a:r>
              <a:rPr lang="pt-BR" altLang="pt-BR" sz="3600" dirty="0" err="1"/>
              <a:t>ICTs</a:t>
            </a:r>
            <a:r>
              <a:rPr lang="pt-BR" altLang="pt-BR" sz="3600" dirty="0"/>
              <a:t>) e Instituições de Ensino Superior (IES). No </a:t>
            </a:r>
            <a:r>
              <a:rPr lang="pt-BR" altLang="pt-BR" sz="3600" b="1" dirty="0"/>
              <a:t>oeste do Paraná</a:t>
            </a:r>
            <a:r>
              <a:rPr lang="pt-BR" altLang="pt-BR" sz="3600" dirty="0"/>
              <a:t>, essas instituições possuem potencial para contribuir com o crescimento regional.</a:t>
            </a:r>
          </a:p>
        </p:txBody>
      </p:sp>
      <p:grpSp>
        <p:nvGrpSpPr>
          <p:cNvPr id="1069" name="Agrupar 1068">
            <a:extLst>
              <a:ext uri="{FF2B5EF4-FFF2-40B4-BE49-F238E27FC236}">
                <a16:creationId xmlns:a16="http://schemas.microsoft.com/office/drawing/2014/main" id="{8C3D0530-74A5-2BB0-3800-3EB1D488306A}"/>
              </a:ext>
            </a:extLst>
          </p:cNvPr>
          <p:cNvGrpSpPr/>
          <p:nvPr/>
        </p:nvGrpSpPr>
        <p:grpSpPr>
          <a:xfrm>
            <a:off x="2613532" y="14370278"/>
            <a:ext cx="13758875" cy="794933"/>
            <a:chOff x="2689589" y="15371969"/>
            <a:chExt cx="13758875" cy="794933"/>
          </a:xfrm>
        </p:grpSpPr>
        <p:sp>
          <p:nvSpPr>
            <p:cNvPr id="3086" name="Text Box 14">
              <a:extLst>
                <a:ext uri="{FF2B5EF4-FFF2-40B4-BE49-F238E27FC236}">
                  <a16:creationId xmlns:a16="http://schemas.microsoft.com/office/drawing/2014/main" id="{76F3030E-3FBB-4E6B-9774-8171A3C47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5188" y="15371969"/>
              <a:ext cx="3427677" cy="7949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just">
                <a:buClrTx/>
                <a:buFontTx/>
                <a:buNone/>
              </a:pPr>
              <a:r>
                <a:rPr lang="pt-BR" altLang="pt-BR" sz="4400" b="1" dirty="0">
                  <a:solidFill>
                    <a:srgbClr val="4F416B"/>
                  </a:solidFill>
                </a:rPr>
                <a:t>OBJETIVOS</a:t>
              </a:r>
              <a:endParaRPr lang="pt-BR" altLang="pt-BR" sz="4400" dirty="0">
                <a:solidFill>
                  <a:srgbClr val="4F416B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D46BDEBD-B74D-C588-62D4-DE0705061315}"/>
                </a:ext>
              </a:extLst>
            </p:cNvPr>
            <p:cNvGrpSpPr/>
            <p:nvPr/>
          </p:nvGrpSpPr>
          <p:grpSpPr>
            <a:xfrm>
              <a:off x="11406669" y="15696095"/>
              <a:ext cx="5041795" cy="146681"/>
              <a:chOff x="11406669" y="15394425"/>
              <a:chExt cx="5041795" cy="146681"/>
            </a:xfrm>
            <a:solidFill>
              <a:srgbClr val="4F416B"/>
            </a:solidFill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17582651-3EA0-78B4-B67C-B5AD606466DD}"/>
                  </a:ext>
                </a:extLst>
              </p:cNvPr>
              <p:cNvSpPr/>
              <p:nvPr/>
            </p:nvSpPr>
            <p:spPr bwMode="auto">
              <a:xfrm>
                <a:off x="11406669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EBA6E5FB-19C1-6CF2-E510-964AAF5721D6}"/>
                  </a:ext>
                </a:extLst>
              </p:cNvPr>
              <p:cNvSpPr/>
              <p:nvPr/>
            </p:nvSpPr>
            <p:spPr bwMode="auto">
              <a:xfrm>
                <a:off x="11896447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B9F00F47-53CE-9E85-52D4-258D75C9D011}"/>
                  </a:ext>
                </a:extLst>
              </p:cNvPr>
              <p:cNvSpPr/>
              <p:nvPr/>
            </p:nvSpPr>
            <p:spPr bwMode="auto">
              <a:xfrm>
                <a:off x="12386225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3995A5B6-A2A4-4B12-209A-3FFFB406CB1B}"/>
                  </a:ext>
                </a:extLst>
              </p:cNvPr>
              <p:cNvSpPr/>
              <p:nvPr/>
            </p:nvSpPr>
            <p:spPr bwMode="auto">
              <a:xfrm>
                <a:off x="12876003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E30F3998-1902-19E8-854E-687EA6A16CF1}"/>
                  </a:ext>
                </a:extLst>
              </p:cNvPr>
              <p:cNvSpPr/>
              <p:nvPr/>
            </p:nvSpPr>
            <p:spPr bwMode="auto">
              <a:xfrm>
                <a:off x="13365781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4D6882-702A-F281-A561-6984B1618693}"/>
                  </a:ext>
                </a:extLst>
              </p:cNvPr>
              <p:cNvSpPr/>
              <p:nvPr/>
            </p:nvSpPr>
            <p:spPr bwMode="auto">
              <a:xfrm>
                <a:off x="13855559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9738326-A25A-ADCF-24A3-29C930490B6E}"/>
                  </a:ext>
                </a:extLst>
              </p:cNvPr>
              <p:cNvSpPr/>
              <p:nvPr/>
            </p:nvSpPr>
            <p:spPr bwMode="auto">
              <a:xfrm>
                <a:off x="14345337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6CD8A59B-63E9-CFDF-1534-1FC47EBCA170}"/>
                  </a:ext>
                </a:extLst>
              </p:cNvPr>
              <p:cNvSpPr/>
              <p:nvPr/>
            </p:nvSpPr>
            <p:spPr bwMode="auto">
              <a:xfrm>
                <a:off x="14835115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9194B8D2-D8BB-8289-8D22-7942D21A79F1}"/>
                  </a:ext>
                </a:extLst>
              </p:cNvPr>
              <p:cNvSpPr/>
              <p:nvPr/>
            </p:nvSpPr>
            <p:spPr bwMode="auto">
              <a:xfrm>
                <a:off x="15324893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8797032-0EA9-D2FA-FBA9-7081FDC3E94F}"/>
                  </a:ext>
                </a:extLst>
              </p:cNvPr>
              <p:cNvSpPr/>
              <p:nvPr/>
            </p:nvSpPr>
            <p:spPr bwMode="auto">
              <a:xfrm>
                <a:off x="15814671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DFC6A437-848F-B94F-CCC4-B4AFFCAE6970}"/>
                  </a:ext>
                </a:extLst>
              </p:cNvPr>
              <p:cNvSpPr/>
              <p:nvPr/>
            </p:nvSpPr>
            <p:spPr bwMode="auto">
              <a:xfrm>
                <a:off x="16304448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DE4E14FC-18B9-A4D9-29DF-DD29FCDB0AED}"/>
                </a:ext>
              </a:extLst>
            </p:cNvPr>
            <p:cNvGrpSpPr/>
            <p:nvPr/>
          </p:nvGrpSpPr>
          <p:grpSpPr>
            <a:xfrm>
              <a:off x="2689589" y="15696095"/>
              <a:ext cx="5041795" cy="146681"/>
              <a:chOff x="11406669" y="15394425"/>
              <a:chExt cx="5041795" cy="146681"/>
            </a:xfrm>
            <a:solidFill>
              <a:srgbClr val="4F416B"/>
            </a:solidFill>
          </p:grpSpPr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0A5E58E4-7BA7-73DB-9A64-6160C185DFD9}"/>
                  </a:ext>
                </a:extLst>
              </p:cNvPr>
              <p:cNvSpPr/>
              <p:nvPr/>
            </p:nvSpPr>
            <p:spPr bwMode="auto">
              <a:xfrm>
                <a:off x="11406669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0419BAC0-3B9E-1652-5A91-876B7F917D1B}"/>
                  </a:ext>
                </a:extLst>
              </p:cNvPr>
              <p:cNvSpPr/>
              <p:nvPr/>
            </p:nvSpPr>
            <p:spPr bwMode="auto">
              <a:xfrm>
                <a:off x="11896447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40FAF25-92D5-5E9F-CF33-944CFA8B80AF}"/>
                  </a:ext>
                </a:extLst>
              </p:cNvPr>
              <p:cNvSpPr/>
              <p:nvPr/>
            </p:nvSpPr>
            <p:spPr bwMode="auto">
              <a:xfrm>
                <a:off x="12386225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E97361E2-7FDA-6A94-1D53-00F69647020B}"/>
                  </a:ext>
                </a:extLst>
              </p:cNvPr>
              <p:cNvSpPr/>
              <p:nvPr/>
            </p:nvSpPr>
            <p:spPr bwMode="auto">
              <a:xfrm>
                <a:off x="12876003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D80DB6C8-7938-C59C-703F-7A025E1DC69B}"/>
                  </a:ext>
                </a:extLst>
              </p:cNvPr>
              <p:cNvSpPr/>
              <p:nvPr/>
            </p:nvSpPr>
            <p:spPr bwMode="auto">
              <a:xfrm>
                <a:off x="13365781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916B5D59-7AF3-58EA-2304-44699D0CC6C0}"/>
                  </a:ext>
                </a:extLst>
              </p:cNvPr>
              <p:cNvSpPr/>
              <p:nvPr/>
            </p:nvSpPr>
            <p:spPr bwMode="auto">
              <a:xfrm>
                <a:off x="13855559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1F2E6393-6B48-836F-4A1A-C5BF2767B074}"/>
                  </a:ext>
                </a:extLst>
              </p:cNvPr>
              <p:cNvSpPr/>
              <p:nvPr/>
            </p:nvSpPr>
            <p:spPr bwMode="auto">
              <a:xfrm>
                <a:off x="14345337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55ADF563-A85F-8540-A31A-C94FF2CF790F}"/>
                  </a:ext>
                </a:extLst>
              </p:cNvPr>
              <p:cNvSpPr/>
              <p:nvPr/>
            </p:nvSpPr>
            <p:spPr bwMode="auto">
              <a:xfrm>
                <a:off x="14835115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70C46A92-AC87-EAA5-8F1B-A11270055B55}"/>
                  </a:ext>
                </a:extLst>
              </p:cNvPr>
              <p:cNvSpPr/>
              <p:nvPr/>
            </p:nvSpPr>
            <p:spPr bwMode="auto">
              <a:xfrm>
                <a:off x="15324893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2" name="Elipse 61">
                <a:extLst>
                  <a:ext uri="{FF2B5EF4-FFF2-40B4-BE49-F238E27FC236}">
                    <a16:creationId xmlns:a16="http://schemas.microsoft.com/office/drawing/2014/main" id="{E510661D-39AC-549C-A49D-10DB738DD217}"/>
                  </a:ext>
                </a:extLst>
              </p:cNvPr>
              <p:cNvSpPr/>
              <p:nvPr/>
            </p:nvSpPr>
            <p:spPr bwMode="auto">
              <a:xfrm>
                <a:off x="15814671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20BB9A67-3C17-3083-F4E9-A9C84C28CE7A}"/>
                  </a:ext>
                </a:extLst>
              </p:cNvPr>
              <p:cNvSpPr/>
              <p:nvPr/>
            </p:nvSpPr>
            <p:spPr bwMode="auto">
              <a:xfrm>
                <a:off x="16304448" y="15394425"/>
                <a:ext cx="144016" cy="146681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3124" name="Forma Livre: Forma 3123">
            <a:extLst>
              <a:ext uri="{FF2B5EF4-FFF2-40B4-BE49-F238E27FC236}">
                <a16:creationId xmlns:a16="http://schemas.microsoft.com/office/drawing/2014/main" id="{7EE8EADB-38C8-0461-7BDD-AD24062C5F35}"/>
              </a:ext>
            </a:extLst>
          </p:cNvPr>
          <p:cNvSpPr/>
          <p:nvPr/>
        </p:nvSpPr>
        <p:spPr bwMode="auto">
          <a:xfrm flipV="1">
            <a:off x="31182478" y="37610780"/>
            <a:ext cx="476" cy="712"/>
          </a:xfrm>
          <a:custGeom>
            <a:avLst/>
            <a:gdLst>
              <a:gd name="connsiteX0" fmla="*/ 0 w 476"/>
              <a:gd name="connsiteY0" fmla="*/ 712 h 712"/>
              <a:gd name="connsiteX1" fmla="*/ 476 w 476"/>
              <a:gd name="connsiteY1" fmla="*/ 712 h 712"/>
              <a:gd name="connsiteX2" fmla="*/ 476 w 476"/>
              <a:gd name="connsiteY2" fmla="*/ 0 h 712"/>
              <a:gd name="connsiteX3" fmla="*/ 0 w 476"/>
              <a:gd name="connsiteY3" fmla="*/ 712 h 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" h="712">
                <a:moveTo>
                  <a:pt x="0" y="712"/>
                </a:moveTo>
                <a:lnTo>
                  <a:pt x="476" y="712"/>
                </a:lnTo>
                <a:lnTo>
                  <a:pt x="476" y="0"/>
                </a:lnTo>
                <a:lnTo>
                  <a:pt x="0" y="712"/>
                </a:lnTo>
                <a:close/>
              </a:path>
            </a:pathLst>
          </a:cu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8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123" name="Forma Livre: Forma 3122">
            <a:extLst>
              <a:ext uri="{FF2B5EF4-FFF2-40B4-BE49-F238E27FC236}">
                <a16:creationId xmlns:a16="http://schemas.microsoft.com/office/drawing/2014/main" id="{AF2B3C60-237D-3908-3D4D-C43B18995E9A}"/>
              </a:ext>
            </a:extLst>
          </p:cNvPr>
          <p:cNvSpPr/>
          <p:nvPr/>
        </p:nvSpPr>
        <p:spPr bwMode="auto">
          <a:xfrm flipV="1">
            <a:off x="31718402" y="37610780"/>
            <a:ext cx="476" cy="712"/>
          </a:xfrm>
          <a:custGeom>
            <a:avLst/>
            <a:gdLst>
              <a:gd name="connsiteX0" fmla="*/ 0 w 476"/>
              <a:gd name="connsiteY0" fmla="*/ 712 h 712"/>
              <a:gd name="connsiteX1" fmla="*/ 476 w 476"/>
              <a:gd name="connsiteY1" fmla="*/ 712 h 712"/>
              <a:gd name="connsiteX2" fmla="*/ 0 w 476"/>
              <a:gd name="connsiteY2" fmla="*/ 0 h 712"/>
              <a:gd name="connsiteX3" fmla="*/ 0 w 476"/>
              <a:gd name="connsiteY3" fmla="*/ 712 h 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" h="712">
                <a:moveTo>
                  <a:pt x="0" y="712"/>
                </a:moveTo>
                <a:lnTo>
                  <a:pt x="476" y="712"/>
                </a:lnTo>
                <a:lnTo>
                  <a:pt x="0" y="0"/>
                </a:lnTo>
                <a:lnTo>
                  <a:pt x="0" y="712"/>
                </a:lnTo>
                <a:close/>
              </a:path>
            </a:pathLst>
          </a:cu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89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BFD8D69C-8DE0-4248-8892-B870D4984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4455" y="8211460"/>
            <a:ext cx="13841413" cy="771623"/>
          </a:xfrm>
          <a:prstGeom prst="rect">
            <a:avLst/>
          </a:prstGeom>
          <a:solidFill>
            <a:srgbClr val="4F416B"/>
          </a:solidFill>
          <a:ln w="76200">
            <a:solidFill>
              <a:srgbClr val="4F416B"/>
            </a:solidFill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en-GB"/>
            </a:defPPr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4400" b="1"/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000000"/>
                </a:solidFill>
              </a:defRPr>
            </a:lvl9pPr>
          </a:lstStyle>
          <a:p>
            <a:pPr algn="ctr"/>
            <a:r>
              <a:rPr lang="pt-BR" altLang="pt-BR" dirty="0"/>
              <a:t>RESULTADOS PRELIMINARES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278" name="Tinta 3277">
                <a:extLst>
                  <a:ext uri="{FF2B5EF4-FFF2-40B4-BE49-F238E27FC236}">
                    <a16:creationId xmlns:a16="http://schemas.microsoft.com/office/drawing/2014/main" id="{708F75AF-DF5E-1AD8-4DF1-5FC87509D1B5}"/>
                  </a:ext>
                </a:extLst>
              </p14:cNvPr>
              <p14:cNvContentPartPr/>
              <p14:nvPr/>
            </p14:nvContentPartPr>
            <p14:xfrm>
              <a:off x="49135200" y="9081600"/>
              <a:ext cx="360" cy="360"/>
            </p14:xfrm>
          </p:contentPart>
        </mc:Choice>
        <mc:Fallback xmlns="">
          <p:pic>
            <p:nvPicPr>
              <p:cNvPr id="3278" name="Tinta 3277">
                <a:extLst>
                  <a:ext uri="{FF2B5EF4-FFF2-40B4-BE49-F238E27FC236}">
                    <a16:creationId xmlns:a16="http://schemas.microsoft.com/office/drawing/2014/main" id="{708F75AF-DF5E-1AD8-4DF1-5FC87509D1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26200" y="9072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3" name="Agrupar 3182">
            <a:extLst>
              <a:ext uri="{FF2B5EF4-FFF2-40B4-BE49-F238E27FC236}">
                <a16:creationId xmlns:a16="http://schemas.microsoft.com/office/drawing/2014/main" id="{FB93816C-365A-8F84-426D-CDC9A1E621CB}"/>
              </a:ext>
            </a:extLst>
          </p:cNvPr>
          <p:cNvGrpSpPr/>
          <p:nvPr/>
        </p:nvGrpSpPr>
        <p:grpSpPr>
          <a:xfrm>
            <a:off x="4361018" y="33063064"/>
            <a:ext cx="11743419" cy="8019038"/>
            <a:chOff x="18550307" y="32369361"/>
            <a:chExt cx="13777167" cy="9527905"/>
          </a:xfrm>
        </p:grpSpPr>
        <p:grpSp>
          <p:nvGrpSpPr>
            <p:cNvPr id="3263" name="Agrupar 3262">
              <a:extLst>
                <a:ext uri="{FF2B5EF4-FFF2-40B4-BE49-F238E27FC236}">
                  <a16:creationId xmlns:a16="http://schemas.microsoft.com/office/drawing/2014/main" id="{A510D0F5-F93B-F9B1-8AA3-C4BC21DC27E4}"/>
                </a:ext>
              </a:extLst>
            </p:cNvPr>
            <p:cNvGrpSpPr/>
            <p:nvPr/>
          </p:nvGrpSpPr>
          <p:grpSpPr>
            <a:xfrm>
              <a:off x="18550307" y="32369361"/>
              <a:ext cx="13777167" cy="6540255"/>
              <a:chOff x="18280116" y="21690755"/>
              <a:chExt cx="13777167" cy="6540255"/>
            </a:xfrm>
          </p:grpSpPr>
          <p:grpSp>
            <p:nvGrpSpPr>
              <p:cNvPr id="3235" name="Agrupar 3234">
                <a:extLst>
                  <a:ext uri="{FF2B5EF4-FFF2-40B4-BE49-F238E27FC236}">
                    <a16:creationId xmlns:a16="http://schemas.microsoft.com/office/drawing/2014/main" id="{151B4A9F-3F8B-D29E-93F3-3063E044C337}"/>
                  </a:ext>
                </a:extLst>
              </p:cNvPr>
              <p:cNvGrpSpPr/>
              <p:nvPr/>
            </p:nvGrpSpPr>
            <p:grpSpPr>
              <a:xfrm>
                <a:off x="18892094" y="23787189"/>
                <a:ext cx="3531867" cy="3511914"/>
                <a:chOff x="18358472" y="17535979"/>
                <a:chExt cx="3531867" cy="3511914"/>
              </a:xfrm>
            </p:grpSpPr>
            <p:pic>
              <p:nvPicPr>
                <p:cNvPr id="3232" name="Picture 4" descr="LOGO-SUCUPIRA">
                  <a:extLst>
                    <a:ext uri="{FF2B5EF4-FFF2-40B4-BE49-F238E27FC236}">
                      <a16:creationId xmlns:a16="http://schemas.microsoft.com/office/drawing/2014/main" id="{59F54291-B535-9623-99F4-512EB60EBE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7222" b="27359"/>
                <a:stretch/>
              </p:blipFill>
              <p:spPr bwMode="auto">
                <a:xfrm>
                  <a:off x="18358472" y="19613518"/>
                  <a:ext cx="3531867" cy="1434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33" name="Picture 6" descr="LOGO-SUCUPIRA">
                  <a:extLst>
                    <a:ext uri="{FF2B5EF4-FFF2-40B4-BE49-F238E27FC236}">
                      <a16:creationId xmlns:a16="http://schemas.microsoft.com/office/drawing/2014/main" id="{B54A7D3D-368E-ACB9-DADD-C4D3882206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18593" y="17535979"/>
                  <a:ext cx="2563467" cy="21901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239" name="Retângulo: Único Canto Arredondado 3238">
                <a:extLst>
                  <a:ext uri="{FF2B5EF4-FFF2-40B4-BE49-F238E27FC236}">
                    <a16:creationId xmlns:a16="http://schemas.microsoft.com/office/drawing/2014/main" id="{D6E60E5E-1277-7A38-7A6C-A44E720ECD9F}"/>
                  </a:ext>
                </a:extLst>
              </p:cNvPr>
              <p:cNvSpPr/>
              <p:nvPr/>
            </p:nvSpPr>
            <p:spPr bwMode="auto">
              <a:xfrm>
                <a:off x="22650537" y="23778941"/>
                <a:ext cx="9406746" cy="2092054"/>
              </a:xfrm>
              <a:prstGeom prst="round1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242" name="Retângulo: Único Canto Arredondado 3241">
                <a:extLst>
                  <a:ext uri="{FF2B5EF4-FFF2-40B4-BE49-F238E27FC236}">
                    <a16:creationId xmlns:a16="http://schemas.microsoft.com/office/drawing/2014/main" id="{C1D77D17-EA46-9AD7-B099-A490A8138B4B}"/>
                  </a:ext>
                </a:extLst>
              </p:cNvPr>
              <p:cNvSpPr/>
              <p:nvPr/>
            </p:nvSpPr>
            <p:spPr bwMode="auto">
              <a:xfrm>
                <a:off x="22650537" y="26138956"/>
                <a:ext cx="9406746" cy="2092054"/>
              </a:xfrm>
              <a:prstGeom prst="round1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8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3244" name="Gráfico 3243" descr="Carteira com preenchimento sólido">
                <a:extLst>
                  <a:ext uri="{FF2B5EF4-FFF2-40B4-BE49-F238E27FC236}">
                    <a16:creationId xmlns:a16="http://schemas.microsoft.com/office/drawing/2014/main" id="{C80B7124-182A-A845-BE9C-6E8D7ADC7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22786602" y="26284983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246" name="Gráfico 3245" descr="Internet das Coisas com preenchimento sólido">
                <a:extLst>
                  <a:ext uri="{FF2B5EF4-FFF2-40B4-BE49-F238E27FC236}">
                    <a16:creationId xmlns:a16="http://schemas.microsoft.com/office/drawing/2014/main" id="{CD0CD4A0-92EE-6250-0D82-DF97C2BDC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22786602" y="23924968"/>
                <a:ext cx="1800000" cy="1800000"/>
              </a:xfrm>
              <a:prstGeom prst="rect">
                <a:avLst/>
              </a:prstGeom>
            </p:spPr>
          </p:pic>
          <p:grpSp>
            <p:nvGrpSpPr>
              <p:cNvPr id="3258" name="Agrupar 3257">
                <a:extLst>
                  <a:ext uri="{FF2B5EF4-FFF2-40B4-BE49-F238E27FC236}">
                    <a16:creationId xmlns:a16="http://schemas.microsoft.com/office/drawing/2014/main" id="{D456C8DF-BB4B-F5E9-B3AF-47BE28FDEB19}"/>
                  </a:ext>
                </a:extLst>
              </p:cNvPr>
              <p:cNvGrpSpPr/>
              <p:nvPr/>
            </p:nvGrpSpPr>
            <p:grpSpPr>
              <a:xfrm>
                <a:off x="18280116" y="21690755"/>
                <a:ext cx="13777167" cy="1517606"/>
                <a:chOff x="17924443" y="16163127"/>
                <a:chExt cx="13777167" cy="1517606"/>
              </a:xfrm>
            </p:grpSpPr>
            <p:sp>
              <p:nvSpPr>
                <p:cNvPr id="3231" name="CaixaDeTexto 3230">
                  <a:extLst>
                    <a:ext uri="{FF2B5EF4-FFF2-40B4-BE49-F238E27FC236}">
                      <a16:creationId xmlns:a16="http://schemas.microsoft.com/office/drawing/2014/main" id="{CAA9E2D0-05BD-3392-0A97-6B929382DEFA}"/>
                    </a:ext>
                  </a:extLst>
                </p:cNvPr>
                <p:cNvSpPr txBox="1"/>
                <p:nvPr/>
              </p:nvSpPr>
              <p:spPr>
                <a:xfrm>
                  <a:off x="19550409" y="16163127"/>
                  <a:ext cx="10092860" cy="15176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200" lvl="1" indent="0" algn="ctr">
                    <a:spcAft>
                      <a:spcPts val="600"/>
                    </a:spcAft>
                  </a:pPr>
                  <a:r>
                    <a:rPr lang="pt-BR" sz="3600" b="1" dirty="0">
                      <a:solidFill>
                        <a:srgbClr val="4F416B"/>
                      </a:solidFill>
                      <a:effectLst/>
                      <a:latin typeface="+mj-lt"/>
                      <a:ea typeface="Calibri" panose="020F0502020204030204" pitchFamily="34" charset="0"/>
                      <a:cs typeface="Calibri" panose="020F0502020204030204" pitchFamily="34" charset="0"/>
                    </a:rPr>
                    <a:t>INDICADORES DE DESEMPENHO</a:t>
                  </a:r>
                </a:p>
                <a:p>
                  <a:pPr marL="457200" lvl="1" indent="0" algn="ctr">
                    <a:spcAft>
                      <a:spcPts val="600"/>
                    </a:spcAft>
                  </a:pPr>
                  <a:r>
                    <a:rPr lang="pt-BR" sz="3600" b="1" dirty="0">
                      <a:solidFill>
                        <a:srgbClr val="4F416B"/>
                      </a:solidFill>
                      <a:effectLst/>
                      <a:latin typeface="+mj-lt"/>
                      <a:ea typeface="Calibri" panose="020F0502020204030204" pitchFamily="34" charset="0"/>
                      <a:cs typeface="Calibri" panose="020F0502020204030204" pitchFamily="34" charset="0"/>
                    </a:rPr>
                    <a:t>(CAPES / SUCUPIRA)</a:t>
                  </a:r>
                  <a:endParaRPr lang="pt-BR" sz="3600" dirty="0">
                    <a:solidFill>
                      <a:srgbClr val="4F416B"/>
                    </a:solidFill>
                    <a:effectLst/>
                    <a:latin typeface="+mj-lt"/>
                    <a:ea typeface="Calibri" panose="020F0502020204030204" pitchFamily="34" charset="0"/>
                  </a:endParaRPr>
                </a:p>
              </p:txBody>
            </p:sp>
            <p:sp>
              <p:nvSpPr>
                <p:cNvPr id="3250" name="Elipse 3249">
                  <a:extLst>
                    <a:ext uri="{FF2B5EF4-FFF2-40B4-BE49-F238E27FC236}">
                      <a16:creationId xmlns:a16="http://schemas.microsoft.com/office/drawing/2014/main" id="{C5A1596F-DF02-45EC-CB28-397B64FFAB28}"/>
                    </a:ext>
                  </a:extLst>
                </p:cNvPr>
                <p:cNvSpPr/>
                <p:nvPr/>
              </p:nvSpPr>
              <p:spPr bwMode="auto">
                <a:xfrm>
                  <a:off x="30088261" y="16487917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1" name="Elipse 3250">
                  <a:extLst>
                    <a:ext uri="{FF2B5EF4-FFF2-40B4-BE49-F238E27FC236}">
                      <a16:creationId xmlns:a16="http://schemas.microsoft.com/office/drawing/2014/main" id="{2134CA9E-2FCE-8342-044D-01A7BD1220E8}"/>
                    </a:ext>
                  </a:extLst>
                </p:cNvPr>
                <p:cNvSpPr/>
                <p:nvPr/>
              </p:nvSpPr>
              <p:spPr bwMode="auto">
                <a:xfrm>
                  <a:off x="30578039" y="16487917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2" name="Elipse 3251">
                  <a:extLst>
                    <a:ext uri="{FF2B5EF4-FFF2-40B4-BE49-F238E27FC236}">
                      <a16:creationId xmlns:a16="http://schemas.microsoft.com/office/drawing/2014/main" id="{5F6C7C58-DE3A-F3CB-2415-089D8851C23F}"/>
                    </a:ext>
                  </a:extLst>
                </p:cNvPr>
                <p:cNvSpPr/>
                <p:nvPr/>
              </p:nvSpPr>
              <p:spPr bwMode="auto">
                <a:xfrm>
                  <a:off x="31067817" y="16487917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3" name="Elipse 3252">
                  <a:extLst>
                    <a:ext uri="{FF2B5EF4-FFF2-40B4-BE49-F238E27FC236}">
                      <a16:creationId xmlns:a16="http://schemas.microsoft.com/office/drawing/2014/main" id="{084AFEE5-327C-5CDE-2D95-9181CBA96DEA}"/>
                    </a:ext>
                  </a:extLst>
                </p:cNvPr>
                <p:cNvSpPr/>
                <p:nvPr/>
              </p:nvSpPr>
              <p:spPr bwMode="auto">
                <a:xfrm>
                  <a:off x="31557594" y="16487917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4" name="Elipse 3253">
                  <a:extLst>
                    <a:ext uri="{FF2B5EF4-FFF2-40B4-BE49-F238E27FC236}">
                      <a16:creationId xmlns:a16="http://schemas.microsoft.com/office/drawing/2014/main" id="{F03C82AA-CA4F-50A3-3DA3-C109FBC404CA}"/>
                    </a:ext>
                  </a:extLst>
                </p:cNvPr>
                <p:cNvSpPr/>
                <p:nvPr/>
              </p:nvSpPr>
              <p:spPr bwMode="auto">
                <a:xfrm>
                  <a:off x="17924443" y="16547235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5" name="Elipse 3254">
                  <a:extLst>
                    <a:ext uri="{FF2B5EF4-FFF2-40B4-BE49-F238E27FC236}">
                      <a16:creationId xmlns:a16="http://schemas.microsoft.com/office/drawing/2014/main" id="{30802378-16D9-B2BC-744A-75EDF3211DC7}"/>
                    </a:ext>
                  </a:extLst>
                </p:cNvPr>
                <p:cNvSpPr/>
                <p:nvPr/>
              </p:nvSpPr>
              <p:spPr bwMode="auto">
                <a:xfrm>
                  <a:off x="18414221" y="16547235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6" name="Elipse 3255">
                  <a:extLst>
                    <a:ext uri="{FF2B5EF4-FFF2-40B4-BE49-F238E27FC236}">
                      <a16:creationId xmlns:a16="http://schemas.microsoft.com/office/drawing/2014/main" id="{B5776FF7-71A3-32A8-2C73-FDEC416A6CA0}"/>
                    </a:ext>
                  </a:extLst>
                </p:cNvPr>
                <p:cNvSpPr/>
                <p:nvPr/>
              </p:nvSpPr>
              <p:spPr bwMode="auto">
                <a:xfrm>
                  <a:off x="18903999" y="16547235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57" name="Elipse 3256">
                  <a:extLst>
                    <a:ext uri="{FF2B5EF4-FFF2-40B4-BE49-F238E27FC236}">
                      <a16:creationId xmlns:a16="http://schemas.microsoft.com/office/drawing/2014/main" id="{F683C1A8-DA20-57C8-6A66-69BD482AF16D}"/>
                    </a:ext>
                  </a:extLst>
                </p:cNvPr>
                <p:cNvSpPr/>
                <p:nvPr/>
              </p:nvSpPr>
              <p:spPr bwMode="auto">
                <a:xfrm>
                  <a:off x="19393776" y="16547235"/>
                  <a:ext cx="144016" cy="146681"/>
                </a:xfrm>
                <a:prstGeom prst="ellipse">
                  <a:avLst/>
                </a:prstGeom>
                <a:solidFill>
                  <a:srgbClr val="4F416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sp>
            <p:nvSpPr>
              <p:cNvPr id="3260" name="Text Box 13">
                <a:extLst>
                  <a:ext uri="{FF2B5EF4-FFF2-40B4-BE49-F238E27FC236}">
                    <a16:creationId xmlns:a16="http://schemas.microsoft.com/office/drawing/2014/main" id="{481499A8-A20E-916C-83D2-6733091BD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49242" y="24112405"/>
                <a:ext cx="7054184" cy="1366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Tecnológico:</a:t>
                </a:r>
              </a:p>
              <a:p>
                <a:pPr>
                  <a:buClrTx/>
                  <a:buFontTx/>
                  <a:buNone/>
                </a:pPr>
                <a:r>
                  <a:rPr lang="pt-BR" altLang="pt-BR" sz="2400" dirty="0"/>
                  <a:t>Identificação de áreas estratégicas em ciência de dados.</a:t>
                </a:r>
              </a:p>
            </p:txBody>
          </p:sp>
          <p:sp>
            <p:nvSpPr>
              <p:cNvPr id="3261" name="Text Box 13">
                <a:extLst>
                  <a:ext uri="{FF2B5EF4-FFF2-40B4-BE49-F238E27FC236}">
                    <a16:creationId xmlns:a16="http://schemas.microsoft.com/office/drawing/2014/main" id="{DEF0B4EA-29A3-AFC7-5DEF-F41113A5E1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49242" y="26422910"/>
                <a:ext cx="7054184" cy="1366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Econômico:</a:t>
                </a:r>
              </a:p>
              <a:p>
                <a:pPr>
                  <a:buClrTx/>
                  <a:buFontTx/>
                  <a:buNone/>
                </a:pPr>
                <a:r>
                  <a:rPr lang="pt-BR" altLang="pt-BR" sz="2400" dirty="0"/>
                  <a:t>Alinhamento de competências institucionais às demandas regionais</a:t>
                </a:r>
              </a:p>
            </p:txBody>
          </p:sp>
        </p:grpSp>
        <p:pic>
          <p:nvPicPr>
            <p:cNvPr id="3299" name="Gráfico 3298">
              <a:extLst>
                <a:ext uri="{FF2B5EF4-FFF2-40B4-BE49-F238E27FC236}">
                  <a16:creationId xmlns:a16="http://schemas.microsoft.com/office/drawing/2014/main" id="{99A26A5D-EAA1-921A-8321-45BD31A0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29392559" y="39258896"/>
              <a:ext cx="2638370" cy="2638370"/>
            </a:xfrm>
            <a:prstGeom prst="rect">
              <a:avLst/>
            </a:prstGeom>
          </p:spPr>
        </p:pic>
        <p:sp>
          <p:nvSpPr>
            <p:cNvPr id="3301" name="CaixaDeTexto 3300">
              <a:extLst>
                <a:ext uri="{FF2B5EF4-FFF2-40B4-BE49-F238E27FC236}">
                  <a16:creationId xmlns:a16="http://schemas.microsoft.com/office/drawing/2014/main" id="{8C55E2C9-306E-F5F8-5C9B-854E667391E9}"/>
                </a:ext>
              </a:extLst>
            </p:cNvPr>
            <p:cNvSpPr txBox="1"/>
            <p:nvPr/>
          </p:nvSpPr>
          <p:spPr>
            <a:xfrm>
              <a:off x="19984510" y="39648656"/>
              <a:ext cx="9161810" cy="1965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pPr marL="522288" indent="-423863">
                <a:tabLst>
                  <a:tab pos="4572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</a:pPr>
              <a:r>
                <a:rPr lang="pt-BR" sz="2800" b="1" dirty="0"/>
                <a:t>ODS 9 - Indústria, Inovação e Infraestrutura.</a:t>
              </a:r>
            </a:p>
            <a:p>
              <a:pPr marL="522288" indent="-423863">
                <a:tabLst>
                  <a:tab pos="4572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</a:pPr>
              <a:endParaRPr lang="pt-BR" sz="2800" b="1" dirty="0"/>
            </a:p>
            <a:p>
              <a:pPr marL="522288" indent="-423863">
                <a:tabLst>
                  <a:tab pos="45720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</a:pPr>
              <a:r>
                <a:rPr lang="pt-BR" sz="2800" b="1" dirty="0"/>
                <a:t>	Meta 9.5 </a:t>
              </a:r>
              <a:r>
                <a:rPr lang="pt-BR" sz="2800" dirty="0"/>
                <a:t>dos ODS </a:t>
              </a:r>
              <a:r>
                <a:rPr lang="pt-BR" sz="2800" b="1" dirty="0"/>
                <a:t>Fortalecer a pesquisa científica e a inovação</a:t>
              </a:r>
            </a:p>
          </p:txBody>
        </p:sp>
      </p:grpSp>
      <p:sp>
        <p:nvSpPr>
          <p:cNvPr id="3304" name="CaixaDeTexto 2">
            <a:extLst>
              <a:ext uri="{FF2B5EF4-FFF2-40B4-BE49-F238E27FC236}">
                <a16:creationId xmlns:a16="http://schemas.microsoft.com/office/drawing/2014/main" id="{993A3A3B-DF71-CCC6-4DFB-5342A4993320}"/>
              </a:ext>
            </a:extLst>
          </p:cNvPr>
          <p:cNvSpPr/>
          <p:nvPr/>
        </p:nvSpPr>
        <p:spPr>
          <a:xfrm>
            <a:off x="16437521" y="41898604"/>
            <a:ext cx="7488910" cy="16913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spc="-1" dirty="0">
                <a:solidFill>
                  <a:srgbClr val="000000"/>
                </a:solidFill>
                <a:latin typeface="Arial"/>
                <a:ea typeface="Microsoft YaHei"/>
              </a:rPr>
              <a:t>P</a:t>
            </a:r>
            <a:r>
              <a:rPr lang="pt-BR" sz="260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rojeto </a:t>
            </a:r>
            <a:r>
              <a:rPr lang="pt-BR" sz="2600" spc="-1" dirty="0">
                <a:solidFill>
                  <a:srgbClr val="000000"/>
                </a:solidFill>
                <a:latin typeface="Arial"/>
                <a:ea typeface="Microsoft YaHei"/>
              </a:rPr>
              <a:t>final</a:t>
            </a:r>
            <a:endParaRPr lang="pt-BR" sz="2600" strike="noStrike" spc="-1" dirty="0">
              <a:solidFill>
                <a:srgbClr val="000000"/>
              </a:solidFill>
              <a:latin typeface="Arial"/>
              <a:ea typeface="Microsoft YaHei"/>
            </a:endParaRPr>
          </a:p>
          <a:p>
            <a:pPr algn="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Inovações tecnológicas e portfólio de tecnologias</a:t>
            </a:r>
            <a:br>
              <a:rPr lang="pt-BR" sz="2600" strike="noStrike" spc="-1" dirty="0">
                <a:solidFill>
                  <a:srgbClr val="000000"/>
                </a:solidFill>
                <a:latin typeface="Arial"/>
                <a:ea typeface="Microsoft YaHei"/>
              </a:rPr>
            </a:br>
            <a:r>
              <a:rPr lang="pt-BR" sz="260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2º semestre 2024</a:t>
            </a:r>
            <a:endParaRPr lang="pt-BR" sz="2600" strike="noStrike" spc="-1" dirty="0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Prof</a:t>
            </a:r>
            <a:r>
              <a:rPr lang="pt-BR" sz="260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Dr. Eduardo C. Dechechi</a:t>
            </a:r>
            <a:endParaRPr lang="pt-BR" sz="2600" strike="noStrike" spc="-1" dirty="0">
              <a:latin typeface="Arial"/>
            </a:endParaRPr>
          </a:p>
        </p:txBody>
      </p:sp>
      <p:pic>
        <p:nvPicPr>
          <p:cNvPr id="3305" name="Imagem 3304">
            <a:extLst>
              <a:ext uri="{FF2B5EF4-FFF2-40B4-BE49-F238E27FC236}">
                <a16:creationId xmlns:a16="http://schemas.microsoft.com/office/drawing/2014/main" id="{1AAD1BA6-C150-C2BC-9EB2-57DADFBB7490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2" t="36070" r="64197" b="34804"/>
          <a:stretch/>
        </p:blipFill>
        <p:spPr>
          <a:xfrm>
            <a:off x="1467754" y="41898604"/>
            <a:ext cx="1964070" cy="1794825"/>
          </a:xfrm>
          <a:prstGeom prst="rect">
            <a:avLst/>
          </a:prstGeom>
        </p:spPr>
      </p:pic>
      <p:sp>
        <p:nvSpPr>
          <p:cNvPr id="3306" name="CaixaDeTexto 24">
            <a:extLst>
              <a:ext uri="{FF2B5EF4-FFF2-40B4-BE49-F238E27FC236}">
                <a16:creationId xmlns:a16="http://schemas.microsoft.com/office/drawing/2014/main" id="{C9FDE3FE-AE18-D845-CCD9-4BFA1B6FFD50}"/>
              </a:ext>
            </a:extLst>
          </p:cNvPr>
          <p:cNvSpPr/>
          <p:nvPr/>
        </p:nvSpPr>
        <p:spPr>
          <a:xfrm>
            <a:off x="3383887" y="41964509"/>
            <a:ext cx="6673515" cy="16913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b="0" strike="noStrike" spc="-1" dirty="0">
                <a:solidFill>
                  <a:srgbClr val="000000"/>
                </a:solidFill>
                <a:latin typeface="+mj-lt"/>
                <a:ea typeface="Microsoft YaHei"/>
              </a:rPr>
              <a:t>Programa de Pós Graduação em Tecnologias, Gestão e Sustentabilidade </a:t>
            </a:r>
          </a:p>
          <a:p>
            <a:pPr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b="0" strike="noStrike" spc="-1" dirty="0">
                <a:solidFill>
                  <a:srgbClr val="000000"/>
                </a:solidFill>
                <a:latin typeface="+mj-lt"/>
                <a:ea typeface="Microsoft YaHei"/>
              </a:rPr>
              <a:t>(Mestrado Profissional) ​ </a:t>
            </a:r>
            <a:endParaRPr lang="pt-BR" sz="2600" spc="-1" dirty="0">
              <a:solidFill>
                <a:srgbClr val="000000"/>
              </a:solidFill>
              <a:latin typeface="+mj-lt"/>
              <a:ea typeface="Microsoft YaHei"/>
            </a:endParaRPr>
          </a:p>
          <a:p>
            <a:pPr>
              <a:lnSpc>
                <a:spcPct val="100000"/>
              </a:lnSpc>
              <a:buNone/>
              <a:tabLst>
                <a:tab pos="408240" algn="l"/>
              </a:tabLst>
            </a:pPr>
            <a:r>
              <a:rPr lang="pt-BR" sz="2600" spc="-1" dirty="0">
                <a:solidFill>
                  <a:srgbClr val="000000"/>
                </a:solidFill>
                <a:latin typeface="+mj-lt"/>
                <a:ea typeface="Microsoft YaHei"/>
              </a:rPr>
              <a:t>www.unioeste.br/ppgtgs - (45) 3576-8279</a:t>
            </a:r>
          </a:p>
        </p:txBody>
      </p:sp>
      <p:pic>
        <p:nvPicPr>
          <p:cNvPr id="3315" name="Imagem 3314" descr="Diagrama, Esquemático&#10;&#10;Descrição gerada automaticamente">
            <a:extLst>
              <a:ext uri="{FF2B5EF4-FFF2-40B4-BE49-F238E27FC236}">
                <a16:creationId xmlns:a16="http://schemas.microsoft.com/office/drawing/2014/main" id="{B404FC59-CC3F-C77D-3DF2-2DF30DA6014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9826" y="1807814"/>
            <a:ext cx="2839200" cy="2532622"/>
          </a:xfrm>
          <a:prstGeom prst="rect">
            <a:avLst/>
          </a:prstGeom>
        </p:spPr>
      </p:pic>
      <p:sp>
        <p:nvSpPr>
          <p:cNvPr id="3075" name="Text Box 3">
            <a:extLst>
              <a:ext uri="{FF2B5EF4-FFF2-40B4-BE49-F238E27FC236}">
                <a16:creationId xmlns:a16="http://schemas.microsoft.com/office/drawing/2014/main" id="{927AF119-83EC-458D-8399-1FC0F6D7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409" y="6204316"/>
            <a:ext cx="31766166" cy="136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1750"/>
              </a:spcBef>
              <a:buClrTx/>
            </a:pPr>
            <a:r>
              <a:rPr lang="pt-BR" altLang="pt-BR" sz="4400" b="1" baseline="30000" dirty="0">
                <a:latin typeface="+mj-lt"/>
                <a:cs typeface="Times New Roman" panose="02020603050405020304" pitchFamily="18" charset="0"/>
              </a:rPr>
              <a:t>Autores: Carla Michelle Byk¹; </a:t>
            </a:r>
            <a:r>
              <a:rPr lang="pt-BR" altLang="pt-BR" sz="4400" b="1" baseline="30000" dirty="0" err="1">
                <a:latin typeface="+mj-lt"/>
                <a:cs typeface="Times New Roman" panose="02020603050405020304" pitchFamily="18" charset="0"/>
              </a:rPr>
              <a:t>Jennyffer</a:t>
            </a:r>
            <a:r>
              <a:rPr lang="pt-BR" altLang="pt-BR" sz="4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pt-BR" altLang="pt-BR" sz="4400" b="1" baseline="30000" dirty="0" err="1">
                <a:latin typeface="+mj-lt"/>
                <a:cs typeface="Times New Roman" panose="02020603050405020304" pitchFamily="18" charset="0"/>
              </a:rPr>
              <a:t>Karolynne</a:t>
            </a:r>
            <a:r>
              <a:rPr lang="pt-BR" altLang="pt-BR" sz="4400" b="1" baseline="30000" dirty="0">
                <a:latin typeface="+mj-lt"/>
                <a:cs typeface="Times New Roman" panose="02020603050405020304" pitchFamily="18" charset="0"/>
              </a:rPr>
              <a:t> Silva Borges²; Peterson Carlos Zimmermann Mai³ </a:t>
            </a:r>
            <a:br>
              <a:rPr lang="pt-BR" altLang="pt-BR" sz="4400" b="1" baseline="30000" dirty="0">
                <a:latin typeface="+mj-lt"/>
                <a:cs typeface="Times New Roman" panose="02020603050405020304" pitchFamily="18" charset="0"/>
              </a:rPr>
            </a:br>
            <a:r>
              <a:rPr lang="pt-BR" altLang="pt-BR" sz="4400" b="1" baseline="30000" dirty="0">
                <a:latin typeface="+mj-lt"/>
                <a:cs typeface="Times New Roman" panose="02020603050405020304" pitchFamily="18" charset="0"/>
              </a:rPr>
              <a:t>Docente: Eduardo César Dechechi⁴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9BC6EDE-959A-804D-FB26-23EEEEA72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704" y="7553262"/>
            <a:ext cx="221773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  <a:tab pos="15724188" algn="l"/>
                <a:tab pos="16173450" algn="l"/>
                <a:tab pos="16622713" algn="l"/>
                <a:tab pos="17071975" algn="l"/>
                <a:tab pos="17521238" algn="l"/>
                <a:tab pos="17970500" algn="l"/>
                <a:tab pos="18419763" algn="l"/>
                <a:tab pos="1886902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ts val="1750"/>
              </a:spcBef>
              <a:buClrTx/>
            </a:pPr>
            <a:r>
              <a:rPr lang="pt-BR" altLang="pt-BR" sz="3600" baseline="30000" dirty="0">
                <a:latin typeface="+mj-lt"/>
                <a:cs typeface="Times New Roman" panose="02020603050405020304" pitchFamily="18" charset="0"/>
              </a:rPr>
              <a:t>carla.byk@unioeste.br²; Jennyferkborges@gmail.com²; peterson.mai@unioeste.br³; eduardo.dechechi@unioeste.br⁴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06C8507-3146-EDE5-BEA9-A70683D6F1AC}"/>
              </a:ext>
            </a:extLst>
          </p:cNvPr>
          <p:cNvGrpSpPr/>
          <p:nvPr/>
        </p:nvGrpSpPr>
        <p:grpSpPr>
          <a:xfrm>
            <a:off x="1409409" y="1118394"/>
            <a:ext cx="8823319" cy="3752299"/>
            <a:chOff x="1730880" y="1430963"/>
            <a:chExt cx="6172296" cy="2527930"/>
          </a:xfrm>
        </p:grpSpPr>
        <p:pic>
          <p:nvPicPr>
            <p:cNvPr id="11" name="Imagem 10" descr="Logotipo&#10;&#10;Descrição gerada automaticamente">
              <a:extLst>
                <a:ext uri="{FF2B5EF4-FFF2-40B4-BE49-F238E27FC236}">
                  <a16:creationId xmlns:a16="http://schemas.microsoft.com/office/drawing/2014/main" id="{46E17EB1-FA89-E900-2881-F0D47F940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70"/>
            <a:stretch/>
          </p:blipFill>
          <p:spPr>
            <a:xfrm>
              <a:off x="1730880" y="1430963"/>
              <a:ext cx="6172296" cy="2181277"/>
            </a:xfrm>
            <a:prstGeom prst="rect">
              <a:avLst/>
            </a:prstGeom>
          </p:spPr>
        </p:pic>
        <p:pic>
          <p:nvPicPr>
            <p:cNvPr id="13" name="Imagem 12" descr="Logotipo&#10;&#10;Descrição gerada automaticamente">
              <a:extLst>
                <a:ext uri="{FF2B5EF4-FFF2-40B4-BE49-F238E27FC236}">
                  <a16:creationId xmlns:a16="http://schemas.microsoft.com/office/drawing/2014/main" id="{2D50A766-F357-4839-12DE-54726BDC5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450"/>
            <a:stretch/>
          </p:blipFill>
          <p:spPr>
            <a:xfrm>
              <a:off x="1730880" y="3612240"/>
              <a:ext cx="4960080" cy="346653"/>
            </a:xfrm>
            <a:prstGeom prst="rect">
              <a:avLst/>
            </a:prstGeom>
          </p:spPr>
        </p:pic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35E88336-D663-CB09-B773-3C4426F0AB04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2" t="36070" r="14129" b="34804"/>
          <a:stretch/>
        </p:blipFill>
        <p:spPr>
          <a:xfrm>
            <a:off x="10856219" y="1463643"/>
            <a:ext cx="10782861" cy="3061801"/>
          </a:xfrm>
          <a:prstGeom prst="rect">
            <a:avLst/>
          </a:prstGeom>
        </p:spPr>
      </p:pic>
      <p:grpSp>
        <p:nvGrpSpPr>
          <p:cNvPr id="3152" name="Agrupar 3151">
            <a:extLst>
              <a:ext uri="{FF2B5EF4-FFF2-40B4-BE49-F238E27FC236}">
                <a16:creationId xmlns:a16="http://schemas.microsoft.com/office/drawing/2014/main" id="{6EB4F93A-41CF-3137-5307-1A62E64B0777}"/>
              </a:ext>
            </a:extLst>
          </p:cNvPr>
          <p:cNvGrpSpPr/>
          <p:nvPr/>
        </p:nvGrpSpPr>
        <p:grpSpPr>
          <a:xfrm>
            <a:off x="2596108" y="15522117"/>
            <a:ext cx="10597321" cy="4817530"/>
            <a:chOff x="5926091" y="15442584"/>
            <a:chExt cx="10536520" cy="3881258"/>
          </a:xfrm>
        </p:grpSpPr>
        <p:sp>
          <p:nvSpPr>
            <p:cNvPr id="3076" name="Retângulo: Único Canto Arredondado 3075">
              <a:extLst>
                <a:ext uri="{FF2B5EF4-FFF2-40B4-BE49-F238E27FC236}">
                  <a16:creationId xmlns:a16="http://schemas.microsoft.com/office/drawing/2014/main" id="{340D0F8F-CD39-D321-3DB4-C76CA4FA21FE}"/>
                </a:ext>
              </a:extLst>
            </p:cNvPr>
            <p:cNvSpPr/>
            <p:nvPr/>
          </p:nvSpPr>
          <p:spPr bwMode="auto">
            <a:xfrm>
              <a:off x="5926091" y="15453997"/>
              <a:ext cx="10536520" cy="3869845"/>
            </a:xfrm>
            <a:prstGeom prst="round1Rect">
              <a:avLst/>
            </a:prstGeom>
            <a:solidFill>
              <a:srgbClr val="B7406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pt-BR" sz="8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6D69F06A-3C8C-5A36-C19A-C6B60CA09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684" y="15442584"/>
              <a:ext cx="10325335" cy="312867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marL="342900" lvl="0" indent="-342900">
                <a:spcBef>
                  <a:spcPts val="1800"/>
                </a:spcBef>
                <a:spcAft>
                  <a:spcPts val="1800"/>
                </a:spcAft>
                <a:buClr>
                  <a:schemeClr val="bg1"/>
                </a:buClr>
                <a:buFont typeface="+mj-lt"/>
                <a:buAutoNum type="arabicPeriod"/>
              </a:pPr>
              <a:r>
                <a:rPr lang="pt-BR" sz="3200" b="1" kern="100" dirty="0">
                  <a:solidFill>
                    <a:schemeClr val="bg1"/>
                  </a:solidFill>
                  <a:ea typeface="Aptos" panose="020B0004020202020204" pitchFamily="34" charset="0"/>
                  <a:cs typeface="Times New Roman" panose="02020603050405020304" pitchFamily="18" charset="0"/>
                </a:rPr>
                <a:t>Mapear ações e competências</a:t>
              </a:r>
              <a:r>
                <a:rPr lang="pt-BR" sz="3200" kern="100" dirty="0">
                  <a:solidFill>
                    <a:schemeClr val="bg1"/>
                  </a:solidFill>
                  <a:ea typeface="Aptos" panose="020B0004020202020204" pitchFamily="34" charset="0"/>
                  <a:cs typeface="Times New Roman" panose="02020603050405020304" pitchFamily="18" charset="0"/>
                </a:rPr>
                <a:t> em ciências de dados das </a:t>
              </a:r>
              <a:r>
                <a:rPr lang="pt-BR" sz="3200" kern="1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ICT’s</a:t>
              </a:r>
              <a:r>
                <a:rPr lang="pt-BR" sz="32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e IES da região Oeste do Paraná;</a:t>
              </a:r>
            </a:p>
            <a:p>
              <a:pPr marL="342900" indent="-342900">
                <a:spcBef>
                  <a:spcPts val="1800"/>
                </a:spcBef>
                <a:spcAft>
                  <a:spcPts val="1800"/>
                </a:spcAft>
                <a:buClr>
                  <a:schemeClr val="bg1"/>
                </a:buClr>
                <a:buFont typeface="+mj-lt"/>
                <a:buAutoNum type="arabicPeriod"/>
              </a:pPr>
              <a:r>
                <a:rPr lang="pt-BR" sz="3200" b="1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Elaborar um benchmarking </a:t>
              </a:r>
              <a:r>
                <a:rPr lang="pt-BR" sz="32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das incubadoras de empresas, avaliando a quantidade de </a:t>
              </a:r>
              <a:r>
                <a:rPr lang="pt-BR" sz="3200" i="1" kern="100" dirty="0" err="1">
                  <a:solidFill>
                    <a:schemeClr val="bg1"/>
                  </a:solidFill>
                  <a:cs typeface="Times New Roman" panose="02020603050405020304" pitchFamily="18" charset="0"/>
                </a:rPr>
                <a:t>start-up’s</a:t>
              </a:r>
              <a:r>
                <a:rPr lang="pt-BR" sz="3200" i="1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 </a:t>
              </a:r>
              <a:r>
                <a:rPr lang="pt-BR" sz="3200" kern="100" dirty="0">
                  <a:solidFill>
                    <a:schemeClr val="bg1"/>
                  </a:solidFill>
                  <a:cs typeface="Times New Roman" panose="02020603050405020304" pitchFamily="18" charset="0"/>
                </a:rPr>
                <a:t>da área de Ciência de dados na região Oeste do Paraná.</a:t>
              </a:r>
            </a:p>
            <a:p>
              <a:pPr marL="342900" lvl="0" indent="-342900">
                <a:spcBef>
                  <a:spcPts val="1800"/>
                </a:spcBef>
                <a:spcAft>
                  <a:spcPts val="1800"/>
                </a:spcAft>
                <a:buClr>
                  <a:schemeClr val="bg1"/>
                </a:buClr>
                <a:buFont typeface="+mj-lt"/>
                <a:buAutoNum type="arabicPeriod"/>
              </a:pPr>
              <a:r>
                <a:rPr lang="pt-BR" sz="3200" b="1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Qualificar</a:t>
              </a:r>
              <a:r>
                <a:rPr lang="pt-BR" sz="3200" kern="1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demandas empresariais da área de ciência de dados dos últimos eventos “Link Iguassu Valley”.</a:t>
              </a:r>
              <a:endParaRPr lang="pt-BR" sz="4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05" name="Agrupar 3204">
            <a:extLst>
              <a:ext uri="{FF2B5EF4-FFF2-40B4-BE49-F238E27FC236}">
                <a16:creationId xmlns:a16="http://schemas.microsoft.com/office/drawing/2014/main" id="{6D278DEC-251B-7B0B-695F-32BDDFEC13F7}"/>
              </a:ext>
            </a:extLst>
          </p:cNvPr>
          <p:cNvGrpSpPr/>
          <p:nvPr/>
        </p:nvGrpSpPr>
        <p:grpSpPr>
          <a:xfrm>
            <a:off x="13527591" y="16138616"/>
            <a:ext cx="3737550" cy="3606428"/>
            <a:chOff x="13310578" y="16006686"/>
            <a:chExt cx="2968595" cy="2968595"/>
          </a:xfrm>
        </p:grpSpPr>
        <p:sp>
          <p:nvSpPr>
            <p:cNvPr id="3202" name="Forma Livre: Forma 3201">
              <a:extLst>
                <a:ext uri="{FF2B5EF4-FFF2-40B4-BE49-F238E27FC236}">
                  <a16:creationId xmlns:a16="http://schemas.microsoft.com/office/drawing/2014/main" id="{BB918B4A-941E-B691-1147-1EA993F59628}"/>
                </a:ext>
              </a:extLst>
            </p:cNvPr>
            <p:cNvSpPr/>
            <p:nvPr/>
          </p:nvSpPr>
          <p:spPr>
            <a:xfrm>
              <a:off x="14358981" y="16006686"/>
              <a:ext cx="1920192" cy="1916434"/>
            </a:xfrm>
            <a:custGeom>
              <a:avLst/>
              <a:gdLst>
                <a:gd name="connsiteX0" fmla="*/ 1581998 w 1920192"/>
                <a:gd name="connsiteY0" fmla="*/ 338194 h 1916434"/>
                <a:gd name="connsiteX1" fmla="*/ 1544421 w 1920192"/>
                <a:gd name="connsiteY1" fmla="*/ 0 h 1916434"/>
                <a:gd name="connsiteX2" fmla="*/ 1131072 w 1920192"/>
                <a:gd name="connsiteY2" fmla="*/ 413349 h 1916434"/>
                <a:gd name="connsiteX3" fmla="*/ 1153619 w 1920192"/>
                <a:gd name="connsiteY3" fmla="*/ 608750 h 1916434"/>
                <a:gd name="connsiteX4" fmla="*/ 552384 w 1920192"/>
                <a:gd name="connsiteY4" fmla="*/ 1209985 h 1916434"/>
                <a:gd name="connsiteX5" fmla="*/ 375772 w 1920192"/>
                <a:gd name="connsiteY5" fmla="*/ 1164892 h 1916434"/>
                <a:gd name="connsiteX6" fmla="*/ 0 w 1920192"/>
                <a:gd name="connsiteY6" fmla="*/ 1540663 h 1916434"/>
                <a:gd name="connsiteX7" fmla="*/ 375772 w 1920192"/>
                <a:gd name="connsiteY7" fmla="*/ 1916435 h 1916434"/>
                <a:gd name="connsiteX8" fmla="*/ 751543 w 1920192"/>
                <a:gd name="connsiteY8" fmla="*/ 1540663 h 1916434"/>
                <a:gd name="connsiteX9" fmla="*/ 710208 w 1920192"/>
                <a:gd name="connsiteY9" fmla="*/ 1367809 h 1916434"/>
                <a:gd name="connsiteX10" fmla="*/ 1311443 w 1920192"/>
                <a:gd name="connsiteY10" fmla="*/ 766574 h 1916434"/>
                <a:gd name="connsiteX11" fmla="*/ 1506844 w 1920192"/>
                <a:gd name="connsiteY11" fmla="*/ 789120 h 1916434"/>
                <a:gd name="connsiteX12" fmla="*/ 1920193 w 1920192"/>
                <a:gd name="connsiteY12" fmla="*/ 375772 h 1916434"/>
                <a:gd name="connsiteX13" fmla="*/ 1581998 w 1920192"/>
                <a:gd name="connsiteY13" fmla="*/ 338194 h 191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0192" h="1916434">
                  <a:moveTo>
                    <a:pt x="1581998" y="338194"/>
                  </a:moveTo>
                  <a:lnTo>
                    <a:pt x="1544421" y="0"/>
                  </a:lnTo>
                  <a:lnTo>
                    <a:pt x="1131072" y="413349"/>
                  </a:lnTo>
                  <a:lnTo>
                    <a:pt x="1153619" y="608750"/>
                  </a:lnTo>
                  <a:lnTo>
                    <a:pt x="552384" y="1209985"/>
                  </a:lnTo>
                  <a:cubicBezTo>
                    <a:pt x="499776" y="1183680"/>
                    <a:pt x="439653" y="1164892"/>
                    <a:pt x="375772" y="1164892"/>
                  </a:cubicBezTo>
                  <a:cubicBezTo>
                    <a:pt x="169097" y="1164892"/>
                    <a:pt x="0" y="1333989"/>
                    <a:pt x="0" y="1540663"/>
                  </a:cubicBezTo>
                  <a:cubicBezTo>
                    <a:pt x="0" y="1747338"/>
                    <a:pt x="169097" y="1916435"/>
                    <a:pt x="375772" y="1916435"/>
                  </a:cubicBezTo>
                  <a:cubicBezTo>
                    <a:pt x="582446" y="1916435"/>
                    <a:pt x="751543" y="1747338"/>
                    <a:pt x="751543" y="1540663"/>
                  </a:cubicBezTo>
                  <a:cubicBezTo>
                    <a:pt x="751543" y="1476782"/>
                    <a:pt x="736512" y="1420417"/>
                    <a:pt x="710208" y="1367809"/>
                  </a:cubicBezTo>
                  <a:lnTo>
                    <a:pt x="1311443" y="766574"/>
                  </a:lnTo>
                  <a:lnTo>
                    <a:pt x="1506844" y="789120"/>
                  </a:lnTo>
                  <a:lnTo>
                    <a:pt x="1920193" y="375772"/>
                  </a:lnTo>
                  <a:lnTo>
                    <a:pt x="1581998" y="338194"/>
                  </a:lnTo>
                  <a:close/>
                </a:path>
              </a:pathLst>
            </a:custGeom>
            <a:solidFill>
              <a:srgbClr val="B74065"/>
            </a:solidFill>
            <a:ln w="37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3" name="Forma Livre: Forma 3202">
              <a:extLst>
                <a:ext uri="{FF2B5EF4-FFF2-40B4-BE49-F238E27FC236}">
                  <a16:creationId xmlns:a16="http://schemas.microsoft.com/office/drawing/2014/main" id="{8774BA01-9CCB-9612-C735-8AD31B6BD825}"/>
                </a:ext>
              </a:extLst>
            </p:cNvPr>
            <p:cNvSpPr/>
            <p:nvPr/>
          </p:nvSpPr>
          <p:spPr>
            <a:xfrm>
              <a:off x="13310578" y="16119418"/>
              <a:ext cx="2855863" cy="2855863"/>
            </a:xfrm>
            <a:custGeom>
              <a:avLst/>
              <a:gdLst>
                <a:gd name="connsiteX0" fmla="*/ 2660463 w 2855863"/>
                <a:gd name="connsiteY0" fmla="*/ 781605 h 2855863"/>
                <a:gd name="connsiteX1" fmla="*/ 2611612 w 2855863"/>
                <a:gd name="connsiteY1" fmla="*/ 834213 h 2855863"/>
                <a:gd name="connsiteX2" fmla="*/ 2540216 w 2855863"/>
                <a:gd name="connsiteY2" fmla="*/ 826697 h 2855863"/>
                <a:gd name="connsiteX3" fmla="*/ 2461304 w 2855863"/>
                <a:gd name="connsiteY3" fmla="*/ 815424 h 2855863"/>
                <a:gd name="connsiteX4" fmla="*/ 2630401 w 2855863"/>
                <a:gd name="connsiteY4" fmla="*/ 1427932 h 2855863"/>
                <a:gd name="connsiteX5" fmla="*/ 1427932 w 2855863"/>
                <a:gd name="connsiteY5" fmla="*/ 2630401 h 2855863"/>
                <a:gd name="connsiteX6" fmla="*/ 225463 w 2855863"/>
                <a:gd name="connsiteY6" fmla="*/ 1427932 h 2855863"/>
                <a:gd name="connsiteX7" fmla="*/ 1427932 w 2855863"/>
                <a:gd name="connsiteY7" fmla="*/ 225463 h 2855863"/>
                <a:gd name="connsiteX8" fmla="*/ 2040440 w 2855863"/>
                <a:gd name="connsiteY8" fmla="*/ 394560 h 2855863"/>
                <a:gd name="connsiteX9" fmla="*/ 2032924 w 2855863"/>
                <a:gd name="connsiteY9" fmla="*/ 319406 h 2855863"/>
                <a:gd name="connsiteX10" fmla="*/ 2021651 w 2855863"/>
                <a:gd name="connsiteY10" fmla="*/ 244252 h 2855863"/>
                <a:gd name="connsiteX11" fmla="*/ 2074259 w 2855863"/>
                <a:gd name="connsiteY11" fmla="*/ 191644 h 2855863"/>
                <a:gd name="connsiteX12" fmla="*/ 2100563 w 2855863"/>
                <a:gd name="connsiteY12" fmla="*/ 165339 h 2855863"/>
                <a:gd name="connsiteX13" fmla="*/ 1427932 w 2855863"/>
                <a:gd name="connsiteY13" fmla="*/ 0 h 2855863"/>
                <a:gd name="connsiteX14" fmla="*/ 0 w 2855863"/>
                <a:gd name="connsiteY14" fmla="*/ 1427932 h 2855863"/>
                <a:gd name="connsiteX15" fmla="*/ 1427932 w 2855863"/>
                <a:gd name="connsiteY15" fmla="*/ 2855864 h 2855863"/>
                <a:gd name="connsiteX16" fmla="*/ 2855864 w 2855863"/>
                <a:gd name="connsiteY16" fmla="*/ 1427932 h 2855863"/>
                <a:gd name="connsiteX17" fmla="*/ 2686767 w 2855863"/>
                <a:gd name="connsiteY17" fmla="*/ 759059 h 2855863"/>
                <a:gd name="connsiteX18" fmla="*/ 2660463 w 2855863"/>
                <a:gd name="connsiteY18" fmla="*/ 781605 h 285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5863" h="2855863">
                  <a:moveTo>
                    <a:pt x="2660463" y="781605"/>
                  </a:moveTo>
                  <a:lnTo>
                    <a:pt x="2611612" y="834213"/>
                  </a:lnTo>
                  <a:lnTo>
                    <a:pt x="2540216" y="826697"/>
                  </a:lnTo>
                  <a:lnTo>
                    <a:pt x="2461304" y="815424"/>
                  </a:lnTo>
                  <a:cubicBezTo>
                    <a:pt x="2566520" y="995795"/>
                    <a:pt x="2630401" y="1202469"/>
                    <a:pt x="2630401" y="1427932"/>
                  </a:cubicBezTo>
                  <a:cubicBezTo>
                    <a:pt x="2630401" y="2089290"/>
                    <a:pt x="2089290" y="2630401"/>
                    <a:pt x="1427932" y="2630401"/>
                  </a:cubicBezTo>
                  <a:cubicBezTo>
                    <a:pt x="766574" y="2630401"/>
                    <a:pt x="225463" y="2089290"/>
                    <a:pt x="225463" y="1427932"/>
                  </a:cubicBezTo>
                  <a:cubicBezTo>
                    <a:pt x="225463" y="766574"/>
                    <a:pt x="766574" y="225463"/>
                    <a:pt x="1427932" y="225463"/>
                  </a:cubicBezTo>
                  <a:cubicBezTo>
                    <a:pt x="1649637" y="225463"/>
                    <a:pt x="1860069" y="285586"/>
                    <a:pt x="2040440" y="394560"/>
                  </a:cubicBezTo>
                  <a:lnTo>
                    <a:pt x="2032924" y="319406"/>
                  </a:lnTo>
                  <a:lnTo>
                    <a:pt x="2021651" y="244252"/>
                  </a:lnTo>
                  <a:lnTo>
                    <a:pt x="2074259" y="191644"/>
                  </a:lnTo>
                  <a:lnTo>
                    <a:pt x="2100563" y="165339"/>
                  </a:lnTo>
                  <a:cubicBezTo>
                    <a:pt x="1897646" y="60123"/>
                    <a:pt x="1672184" y="0"/>
                    <a:pt x="1427932" y="0"/>
                  </a:cubicBezTo>
                  <a:cubicBezTo>
                    <a:pt x="638812" y="0"/>
                    <a:pt x="0" y="638812"/>
                    <a:pt x="0" y="1427932"/>
                  </a:cubicBezTo>
                  <a:cubicBezTo>
                    <a:pt x="0" y="2217052"/>
                    <a:pt x="638812" y="2855864"/>
                    <a:pt x="1427932" y="2855864"/>
                  </a:cubicBezTo>
                  <a:cubicBezTo>
                    <a:pt x="2217052" y="2855864"/>
                    <a:pt x="2855864" y="2217052"/>
                    <a:pt x="2855864" y="1427932"/>
                  </a:cubicBezTo>
                  <a:cubicBezTo>
                    <a:pt x="2855864" y="1183680"/>
                    <a:pt x="2795741" y="958218"/>
                    <a:pt x="2686767" y="759059"/>
                  </a:cubicBezTo>
                  <a:lnTo>
                    <a:pt x="2660463" y="781605"/>
                  </a:lnTo>
                  <a:close/>
                </a:path>
              </a:pathLst>
            </a:custGeom>
            <a:solidFill>
              <a:srgbClr val="4F416B"/>
            </a:solidFill>
            <a:ln w="37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204" name="Forma Livre: Forma 3203">
              <a:extLst>
                <a:ext uri="{FF2B5EF4-FFF2-40B4-BE49-F238E27FC236}">
                  <a16:creationId xmlns:a16="http://schemas.microsoft.com/office/drawing/2014/main" id="{BADED429-3DA4-D1C2-CE48-6C513389F2F3}"/>
                </a:ext>
              </a:extLst>
            </p:cNvPr>
            <p:cNvSpPr/>
            <p:nvPr/>
          </p:nvSpPr>
          <p:spPr>
            <a:xfrm>
              <a:off x="13836659" y="16645498"/>
              <a:ext cx="1803703" cy="1803703"/>
            </a:xfrm>
            <a:custGeom>
              <a:avLst/>
              <a:gdLst>
                <a:gd name="connsiteX0" fmla="*/ 1529390 w 1803703"/>
                <a:gd name="connsiteY0" fmla="*/ 646327 h 1803703"/>
                <a:gd name="connsiteX1" fmla="*/ 1578241 w 1803703"/>
                <a:gd name="connsiteY1" fmla="*/ 901852 h 1803703"/>
                <a:gd name="connsiteX2" fmla="*/ 901852 w 1803703"/>
                <a:gd name="connsiteY2" fmla="*/ 1578241 h 1803703"/>
                <a:gd name="connsiteX3" fmla="*/ 225463 w 1803703"/>
                <a:gd name="connsiteY3" fmla="*/ 901852 h 1803703"/>
                <a:gd name="connsiteX4" fmla="*/ 901852 w 1803703"/>
                <a:gd name="connsiteY4" fmla="*/ 225463 h 1803703"/>
                <a:gd name="connsiteX5" fmla="*/ 1157376 w 1803703"/>
                <a:gd name="connsiteY5" fmla="*/ 274313 h 1803703"/>
                <a:gd name="connsiteX6" fmla="*/ 1326474 w 1803703"/>
                <a:gd name="connsiteY6" fmla="*/ 105216 h 1803703"/>
                <a:gd name="connsiteX7" fmla="*/ 901852 w 1803703"/>
                <a:gd name="connsiteY7" fmla="*/ 0 h 1803703"/>
                <a:gd name="connsiteX8" fmla="*/ 0 w 1803703"/>
                <a:gd name="connsiteY8" fmla="*/ 901852 h 1803703"/>
                <a:gd name="connsiteX9" fmla="*/ 901852 w 1803703"/>
                <a:gd name="connsiteY9" fmla="*/ 1803704 h 1803703"/>
                <a:gd name="connsiteX10" fmla="*/ 1803704 w 1803703"/>
                <a:gd name="connsiteY10" fmla="*/ 901852 h 1803703"/>
                <a:gd name="connsiteX11" fmla="*/ 1698487 w 1803703"/>
                <a:gd name="connsiteY11" fmla="*/ 477230 h 1803703"/>
                <a:gd name="connsiteX12" fmla="*/ 1529390 w 1803703"/>
                <a:gd name="connsiteY12" fmla="*/ 646327 h 180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703" h="1803703">
                  <a:moveTo>
                    <a:pt x="1529390" y="646327"/>
                  </a:moveTo>
                  <a:cubicBezTo>
                    <a:pt x="1563210" y="725239"/>
                    <a:pt x="1578241" y="811667"/>
                    <a:pt x="1578241" y="901852"/>
                  </a:cubicBezTo>
                  <a:cubicBezTo>
                    <a:pt x="1578241" y="1273866"/>
                    <a:pt x="1273866" y="1578241"/>
                    <a:pt x="901852" y="1578241"/>
                  </a:cubicBezTo>
                  <a:cubicBezTo>
                    <a:pt x="529838" y="1578241"/>
                    <a:pt x="225463" y="1273866"/>
                    <a:pt x="225463" y="901852"/>
                  </a:cubicBezTo>
                  <a:cubicBezTo>
                    <a:pt x="225463" y="529838"/>
                    <a:pt x="529838" y="225463"/>
                    <a:pt x="901852" y="225463"/>
                  </a:cubicBezTo>
                  <a:cubicBezTo>
                    <a:pt x="992037" y="225463"/>
                    <a:pt x="1078464" y="244252"/>
                    <a:pt x="1157376" y="274313"/>
                  </a:cubicBezTo>
                  <a:lnTo>
                    <a:pt x="1326474" y="105216"/>
                  </a:lnTo>
                  <a:cubicBezTo>
                    <a:pt x="1198711" y="37577"/>
                    <a:pt x="1055918" y="0"/>
                    <a:pt x="901852" y="0"/>
                  </a:cubicBezTo>
                  <a:cubicBezTo>
                    <a:pt x="405833" y="0"/>
                    <a:pt x="0" y="405833"/>
                    <a:pt x="0" y="901852"/>
                  </a:cubicBezTo>
                  <a:cubicBezTo>
                    <a:pt x="0" y="1397870"/>
                    <a:pt x="405833" y="1803704"/>
                    <a:pt x="901852" y="1803704"/>
                  </a:cubicBezTo>
                  <a:cubicBezTo>
                    <a:pt x="1397870" y="1803704"/>
                    <a:pt x="1803704" y="1397870"/>
                    <a:pt x="1803704" y="901852"/>
                  </a:cubicBezTo>
                  <a:cubicBezTo>
                    <a:pt x="1803704" y="747785"/>
                    <a:pt x="1766126" y="604992"/>
                    <a:pt x="1698487" y="477230"/>
                  </a:cubicBezTo>
                  <a:lnTo>
                    <a:pt x="1529390" y="646327"/>
                  </a:lnTo>
                  <a:close/>
                </a:path>
              </a:pathLst>
            </a:custGeom>
            <a:solidFill>
              <a:srgbClr val="4F416B"/>
            </a:solidFill>
            <a:ln w="37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189" name="Agrupar 3188">
            <a:extLst>
              <a:ext uri="{FF2B5EF4-FFF2-40B4-BE49-F238E27FC236}">
                <a16:creationId xmlns:a16="http://schemas.microsoft.com/office/drawing/2014/main" id="{1B42B96C-E383-1125-5D2E-BE990777C2D6}"/>
              </a:ext>
            </a:extLst>
          </p:cNvPr>
          <p:cNvGrpSpPr/>
          <p:nvPr/>
        </p:nvGrpSpPr>
        <p:grpSpPr>
          <a:xfrm>
            <a:off x="2897969" y="21151274"/>
            <a:ext cx="12128282" cy="11821657"/>
            <a:chOff x="2596108" y="20841255"/>
            <a:chExt cx="13997410" cy="13039615"/>
          </a:xfrm>
        </p:grpSpPr>
        <p:sp>
          <p:nvSpPr>
            <p:cNvPr id="3091" name="Text Box 13">
              <a:extLst>
                <a:ext uri="{FF2B5EF4-FFF2-40B4-BE49-F238E27FC236}">
                  <a16:creationId xmlns:a16="http://schemas.microsoft.com/office/drawing/2014/main" id="{3C9F64F5-965D-7A89-3F10-96EA1E3F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108" y="20841255"/>
              <a:ext cx="13841413" cy="738688"/>
            </a:xfrm>
            <a:prstGeom prst="rect">
              <a:avLst/>
            </a:prstGeom>
            <a:solidFill>
              <a:srgbClr val="4F416B"/>
            </a:solidFill>
            <a:ln w="76200">
              <a:solidFill>
                <a:srgbClr val="4F416B"/>
              </a:solidFill>
            </a:ln>
            <a:effectLst/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4000" b="1" dirty="0">
                  <a:solidFill>
                    <a:schemeClr val="bg1"/>
                  </a:solidFill>
                </a:rPr>
                <a:t>METODOLOGIA</a:t>
              </a:r>
            </a:p>
          </p:txBody>
        </p:sp>
        <p:grpSp>
          <p:nvGrpSpPr>
            <p:cNvPr id="3144" name="Agrupar 3143">
              <a:extLst>
                <a:ext uri="{FF2B5EF4-FFF2-40B4-BE49-F238E27FC236}">
                  <a16:creationId xmlns:a16="http://schemas.microsoft.com/office/drawing/2014/main" id="{464AAEA8-8796-FF14-1F16-71A4DB59DE9C}"/>
                </a:ext>
              </a:extLst>
            </p:cNvPr>
            <p:cNvGrpSpPr/>
            <p:nvPr/>
          </p:nvGrpSpPr>
          <p:grpSpPr>
            <a:xfrm>
              <a:off x="2736301" y="21705351"/>
              <a:ext cx="13758875" cy="674652"/>
              <a:chOff x="2689589" y="25595812"/>
              <a:chExt cx="13758875" cy="674652"/>
            </a:xfrm>
          </p:grpSpPr>
          <p:sp>
            <p:nvSpPr>
              <p:cNvPr id="1071" name="Text Box 14">
                <a:extLst>
                  <a:ext uri="{FF2B5EF4-FFF2-40B4-BE49-F238E27FC236}">
                    <a16:creationId xmlns:a16="http://schemas.microsoft.com/office/drawing/2014/main" id="{B7AB2414-E1B2-CC70-55D3-D9D4D5270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1073" y="25595812"/>
                <a:ext cx="3551481" cy="6746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3600" b="1" dirty="0">
                    <a:solidFill>
                      <a:srgbClr val="4F416B"/>
                    </a:solidFill>
                  </a:rPr>
                  <a:t>ATIVIDADES</a:t>
                </a:r>
                <a:endParaRPr lang="pt-BR" altLang="pt-BR" sz="3600" dirty="0">
                  <a:solidFill>
                    <a:srgbClr val="4F416B"/>
                  </a:solidFill>
                </a:endParaRPr>
              </a:p>
            </p:txBody>
          </p:sp>
          <p:grpSp>
            <p:nvGrpSpPr>
              <p:cNvPr id="1072" name="Agrupar 1071">
                <a:extLst>
                  <a:ext uri="{FF2B5EF4-FFF2-40B4-BE49-F238E27FC236}">
                    <a16:creationId xmlns:a16="http://schemas.microsoft.com/office/drawing/2014/main" id="{032AEAB9-BD87-BEC0-E0D0-9C3AEA636B7C}"/>
                  </a:ext>
                </a:extLst>
              </p:cNvPr>
              <p:cNvGrpSpPr/>
              <p:nvPr/>
            </p:nvGrpSpPr>
            <p:grpSpPr>
              <a:xfrm>
                <a:off x="11406669" y="25908284"/>
                <a:ext cx="5041795" cy="146681"/>
                <a:chOff x="11406669" y="15394425"/>
                <a:chExt cx="5041795" cy="146681"/>
              </a:xfrm>
              <a:solidFill>
                <a:srgbClr val="4F416B"/>
              </a:solidFill>
            </p:grpSpPr>
            <p:sp>
              <p:nvSpPr>
                <p:cNvPr id="1085" name="Elipse 1084">
                  <a:extLst>
                    <a:ext uri="{FF2B5EF4-FFF2-40B4-BE49-F238E27FC236}">
                      <a16:creationId xmlns:a16="http://schemas.microsoft.com/office/drawing/2014/main" id="{DC466B37-59D0-0087-A64E-DFBB1A284EA0}"/>
                    </a:ext>
                  </a:extLst>
                </p:cNvPr>
                <p:cNvSpPr/>
                <p:nvPr/>
              </p:nvSpPr>
              <p:spPr bwMode="auto">
                <a:xfrm>
                  <a:off x="11406669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6" name="Elipse 1085">
                  <a:extLst>
                    <a:ext uri="{FF2B5EF4-FFF2-40B4-BE49-F238E27FC236}">
                      <a16:creationId xmlns:a16="http://schemas.microsoft.com/office/drawing/2014/main" id="{A6844080-6C0A-0C41-AE6F-20124680261E}"/>
                    </a:ext>
                  </a:extLst>
                </p:cNvPr>
                <p:cNvSpPr/>
                <p:nvPr/>
              </p:nvSpPr>
              <p:spPr bwMode="auto">
                <a:xfrm>
                  <a:off x="11896447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7" name="Elipse 1086">
                  <a:extLst>
                    <a:ext uri="{FF2B5EF4-FFF2-40B4-BE49-F238E27FC236}">
                      <a16:creationId xmlns:a16="http://schemas.microsoft.com/office/drawing/2014/main" id="{989AA60A-4C2E-0626-4E01-8337FB49D638}"/>
                    </a:ext>
                  </a:extLst>
                </p:cNvPr>
                <p:cNvSpPr/>
                <p:nvPr/>
              </p:nvSpPr>
              <p:spPr bwMode="auto">
                <a:xfrm>
                  <a:off x="12386225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36" name="Elipse 3135">
                  <a:extLst>
                    <a:ext uri="{FF2B5EF4-FFF2-40B4-BE49-F238E27FC236}">
                      <a16:creationId xmlns:a16="http://schemas.microsoft.com/office/drawing/2014/main" id="{4E67F235-FF45-9A85-3226-4F87DE7CB0F3}"/>
                    </a:ext>
                  </a:extLst>
                </p:cNvPr>
                <p:cNvSpPr/>
                <p:nvPr/>
              </p:nvSpPr>
              <p:spPr bwMode="auto">
                <a:xfrm>
                  <a:off x="12876003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37" name="Elipse 3136">
                  <a:extLst>
                    <a:ext uri="{FF2B5EF4-FFF2-40B4-BE49-F238E27FC236}">
                      <a16:creationId xmlns:a16="http://schemas.microsoft.com/office/drawing/2014/main" id="{F1241298-86CF-EE54-101A-14062B131A21}"/>
                    </a:ext>
                  </a:extLst>
                </p:cNvPr>
                <p:cNvSpPr/>
                <p:nvPr/>
              </p:nvSpPr>
              <p:spPr bwMode="auto">
                <a:xfrm>
                  <a:off x="13365781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38" name="Elipse 3137">
                  <a:extLst>
                    <a:ext uri="{FF2B5EF4-FFF2-40B4-BE49-F238E27FC236}">
                      <a16:creationId xmlns:a16="http://schemas.microsoft.com/office/drawing/2014/main" id="{4DBEEA01-0CB4-7A57-5B49-E06DE1072358}"/>
                    </a:ext>
                  </a:extLst>
                </p:cNvPr>
                <p:cNvSpPr/>
                <p:nvPr/>
              </p:nvSpPr>
              <p:spPr bwMode="auto">
                <a:xfrm>
                  <a:off x="13855559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39" name="Elipse 3138">
                  <a:extLst>
                    <a:ext uri="{FF2B5EF4-FFF2-40B4-BE49-F238E27FC236}">
                      <a16:creationId xmlns:a16="http://schemas.microsoft.com/office/drawing/2014/main" id="{F054A0CC-E73C-E524-571E-15C7A200D899}"/>
                    </a:ext>
                  </a:extLst>
                </p:cNvPr>
                <p:cNvSpPr/>
                <p:nvPr/>
              </p:nvSpPr>
              <p:spPr bwMode="auto">
                <a:xfrm>
                  <a:off x="14345337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40" name="Elipse 3139">
                  <a:extLst>
                    <a:ext uri="{FF2B5EF4-FFF2-40B4-BE49-F238E27FC236}">
                      <a16:creationId xmlns:a16="http://schemas.microsoft.com/office/drawing/2014/main" id="{06CF13F6-95F0-3984-D148-834849A0DF7D}"/>
                    </a:ext>
                  </a:extLst>
                </p:cNvPr>
                <p:cNvSpPr/>
                <p:nvPr/>
              </p:nvSpPr>
              <p:spPr bwMode="auto">
                <a:xfrm>
                  <a:off x="14835115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41" name="Elipse 3140">
                  <a:extLst>
                    <a:ext uri="{FF2B5EF4-FFF2-40B4-BE49-F238E27FC236}">
                      <a16:creationId xmlns:a16="http://schemas.microsoft.com/office/drawing/2014/main" id="{3B772A29-7AF2-89D8-642A-381630338635}"/>
                    </a:ext>
                  </a:extLst>
                </p:cNvPr>
                <p:cNvSpPr/>
                <p:nvPr/>
              </p:nvSpPr>
              <p:spPr bwMode="auto">
                <a:xfrm>
                  <a:off x="15324893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42" name="Elipse 3141">
                  <a:extLst>
                    <a:ext uri="{FF2B5EF4-FFF2-40B4-BE49-F238E27FC236}">
                      <a16:creationId xmlns:a16="http://schemas.microsoft.com/office/drawing/2014/main" id="{D7603FDF-A677-DDC0-ED4D-A72B55B865B8}"/>
                    </a:ext>
                  </a:extLst>
                </p:cNvPr>
                <p:cNvSpPr/>
                <p:nvPr/>
              </p:nvSpPr>
              <p:spPr bwMode="auto">
                <a:xfrm>
                  <a:off x="15814671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143" name="Elipse 3142">
                  <a:extLst>
                    <a:ext uri="{FF2B5EF4-FFF2-40B4-BE49-F238E27FC236}">
                      <a16:creationId xmlns:a16="http://schemas.microsoft.com/office/drawing/2014/main" id="{56C8DEAF-BE74-3EA9-09C5-AB273C001460}"/>
                    </a:ext>
                  </a:extLst>
                </p:cNvPr>
                <p:cNvSpPr/>
                <p:nvPr/>
              </p:nvSpPr>
              <p:spPr bwMode="auto">
                <a:xfrm>
                  <a:off x="16304448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1073" name="Agrupar 1072">
                <a:extLst>
                  <a:ext uri="{FF2B5EF4-FFF2-40B4-BE49-F238E27FC236}">
                    <a16:creationId xmlns:a16="http://schemas.microsoft.com/office/drawing/2014/main" id="{26B004AC-4CA0-C32D-B831-F87DC603DFF0}"/>
                  </a:ext>
                </a:extLst>
              </p:cNvPr>
              <p:cNvGrpSpPr/>
              <p:nvPr/>
            </p:nvGrpSpPr>
            <p:grpSpPr>
              <a:xfrm>
                <a:off x="2689589" y="25908284"/>
                <a:ext cx="5041795" cy="146681"/>
                <a:chOff x="11406669" y="15394425"/>
                <a:chExt cx="5041795" cy="146681"/>
              </a:xfrm>
              <a:solidFill>
                <a:srgbClr val="4F416B"/>
              </a:solidFill>
            </p:grpSpPr>
            <p:sp>
              <p:nvSpPr>
                <p:cNvPr id="1074" name="Elipse 1073">
                  <a:extLst>
                    <a:ext uri="{FF2B5EF4-FFF2-40B4-BE49-F238E27FC236}">
                      <a16:creationId xmlns:a16="http://schemas.microsoft.com/office/drawing/2014/main" id="{332F533A-E4A7-54DF-44F5-EDAF07E16774}"/>
                    </a:ext>
                  </a:extLst>
                </p:cNvPr>
                <p:cNvSpPr/>
                <p:nvPr/>
              </p:nvSpPr>
              <p:spPr bwMode="auto">
                <a:xfrm>
                  <a:off x="11406669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75" name="Elipse 1074">
                  <a:extLst>
                    <a:ext uri="{FF2B5EF4-FFF2-40B4-BE49-F238E27FC236}">
                      <a16:creationId xmlns:a16="http://schemas.microsoft.com/office/drawing/2014/main" id="{EE056971-7F2F-A8B4-1926-1D051C4EECCE}"/>
                    </a:ext>
                  </a:extLst>
                </p:cNvPr>
                <p:cNvSpPr/>
                <p:nvPr/>
              </p:nvSpPr>
              <p:spPr bwMode="auto">
                <a:xfrm>
                  <a:off x="11896447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76" name="Elipse 1075">
                  <a:extLst>
                    <a:ext uri="{FF2B5EF4-FFF2-40B4-BE49-F238E27FC236}">
                      <a16:creationId xmlns:a16="http://schemas.microsoft.com/office/drawing/2014/main" id="{5B53503A-CD5F-6FCE-B799-E58762E1A41F}"/>
                    </a:ext>
                  </a:extLst>
                </p:cNvPr>
                <p:cNvSpPr/>
                <p:nvPr/>
              </p:nvSpPr>
              <p:spPr bwMode="auto">
                <a:xfrm>
                  <a:off x="12386225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77" name="Elipse 1076">
                  <a:extLst>
                    <a:ext uri="{FF2B5EF4-FFF2-40B4-BE49-F238E27FC236}">
                      <a16:creationId xmlns:a16="http://schemas.microsoft.com/office/drawing/2014/main" id="{1A5F14D9-5428-FBBB-4827-354E88B569EE}"/>
                    </a:ext>
                  </a:extLst>
                </p:cNvPr>
                <p:cNvSpPr/>
                <p:nvPr/>
              </p:nvSpPr>
              <p:spPr bwMode="auto">
                <a:xfrm>
                  <a:off x="12876003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78" name="Elipse 1077">
                  <a:extLst>
                    <a:ext uri="{FF2B5EF4-FFF2-40B4-BE49-F238E27FC236}">
                      <a16:creationId xmlns:a16="http://schemas.microsoft.com/office/drawing/2014/main" id="{084FD1B2-F569-AD69-39F6-3E0543CAE7CA}"/>
                    </a:ext>
                  </a:extLst>
                </p:cNvPr>
                <p:cNvSpPr/>
                <p:nvPr/>
              </p:nvSpPr>
              <p:spPr bwMode="auto">
                <a:xfrm>
                  <a:off x="13365781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79" name="Elipse 1078">
                  <a:extLst>
                    <a:ext uri="{FF2B5EF4-FFF2-40B4-BE49-F238E27FC236}">
                      <a16:creationId xmlns:a16="http://schemas.microsoft.com/office/drawing/2014/main" id="{91C684A6-19FB-0298-86DB-06087C3B93F7}"/>
                    </a:ext>
                  </a:extLst>
                </p:cNvPr>
                <p:cNvSpPr/>
                <p:nvPr/>
              </p:nvSpPr>
              <p:spPr bwMode="auto">
                <a:xfrm>
                  <a:off x="13855559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0" name="Elipse 1079">
                  <a:extLst>
                    <a:ext uri="{FF2B5EF4-FFF2-40B4-BE49-F238E27FC236}">
                      <a16:creationId xmlns:a16="http://schemas.microsoft.com/office/drawing/2014/main" id="{5CF2BF4D-A66D-3165-E1D9-94516A1F0FE0}"/>
                    </a:ext>
                  </a:extLst>
                </p:cNvPr>
                <p:cNvSpPr/>
                <p:nvPr/>
              </p:nvSpPr>
              <p:spPr bwMode="auto">
                <a:xfrm>
                  <a:off x="14345337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1" name="Elipse 1080">
                  <a:extLst>
                    <a:ext uri="{FF2B5EF4-FFF2-40B4-BE49-F238E27FC236}">
                      <a16:creationId xmlns:a16="http://schemas.microsoft.com/office/drawing/2014/main" id="{A853B42F-9CAF-BC6D-6C8D-849CD9F5992C}"/>
                    </a:ext>
                  </a:extLst>
                </p:cNvPr>
                <p:cNvSpPr/>
                <p:nvPr/>
              </p:nvSpPr>
              <p:spPr bwMode="auto">
                <a:xfrm>
                  <a:off x="14835115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2" name="Elipse 1081">
                  <a:extLst>
                    <a:ext uri="{FF2B5EF4-FFF2-40B4-BE49-F238E27FC236}">
                      <a16:creationId xmlns:a16="http://schemas.microsoft.com/office/drawing/2014/main" id="{FF52CE0B-8BE3-328C-F9C3-BC74EC3D728C}"/>
                    </a:ext>
                  </a:extLst>
                </p:cNvPr>
                <p:cNvSpPr/>
                <p:nvPr/>
              </p:nvSpPr>
              <p:spPr bwMode="auto">
                <a:xfrm>
                  <a:off x="15324893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3" name="Elipse 1082">
                  <a:extLst>
                    <a:ext uri="{FF2B5EF4-FFF2-40B4-BE49-F238E27FC236}">
                      <a16:creationId xmlns:a16="http://schemas.microsoft.com/office/drawing/2014/main" id="{743867DD-372F-FD81-247E-F4D5E498D2EB}"/>
                    </a:ext>
                  </a:extLst>
                </p:cNvPr>
                <p:cNvSpPr/>
                <p:nvPr/>
              </p:nvSpPr>
              <p:spPr bwMode="auto">
                <a:xfrm>
                  <a:off x="15814671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084" name="Elipse 1083">
                  <a:extLst>
                    <a:ext uri="{FF2B5EF4-FFF2-40B4-BE49-F238E27FC236}">
                      <a16:creationId xmlns:a16="http://schemas.microsoft.com/office/drawing/2014/main" id="{143892FF-6146-9552-A586-2995690C7E1B}"/>
                    </a:ext>
                  </a:extLst>
                </p:cNvPr>
                <p:cNvSpPr/>
                <p:nvPr/>
              </p:nvSpPr>
              <p:spPr bwMode="auto">
                <a:xfrm>
                  <a:off x="16304448" y="15394425"/>
                  <a:ext cx="144016" cy="146681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endParaRPr kumimoji="0" lang="pt-BR" sz="88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ea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3164" name="Forma Livre: Forma 3163">
              <a:extLst>
                <a:ext uri="{FF2B5EF4-FFF2-40B4-BE49-F238E27FC236}">
                  <a16:creationId xmlns:a16="http://schemas.microsoft.com/office/drawing/2014/main" id="{5EE549BA-1F79-2C61-8278-83797A0FD52C}"/>
                </a:ext>
              </a:extLst>
            </p:cNvPr>
            <p:cNvSpPr/>
            <p:nvPr/>
          </p:nvSpPr>
          <p:spPr bwMode="auto">
            <a:xfrm>
              <a:off x="2596108" y="22719630"/>
              <a:ext cx="644347" cy="11161240"/>
            </a:xfrm>
            <a:custGeom>
              <a:avLst/>
              <a:gdLst>
                <a:gd name="connsiteX0" fmla="*/ 270033 w 828083"/>
                <a:gd name="connsiteY0" fmla="*/ 0 h 11757770"/>
                <a:gd name="connsiteX1" fmla="*/ 558050 w 828083"/>
                <a:gd name="connsiteY1" fmla="*/ 0 h 11757770"/>
                <a:gd name="connsiteX2" fmla="*/ 558050 w 828083"/>
                <a:gd name="connsiteY2" fmla="*/ 894530 h 11757770"/>
                <a:gd name="connsiteX3" fmla="*/ 568199 w 828083"/>
                <a:gd name="connsiteY3" fmla="*/ 896444 h 11757770"/>
                <a:gd name="connsiteX4" fmla="*/ 810083 w 828083"/>
                <a:gd name="connsiteY4" fmla="*/ 1237332 h 11757770"/>
                <a:gd name="connsiteX5" fmla="*/ 568199 w 828083"/>
                <a:gd name="connsiteY5" fmla="*/ 1578220 h 11757770"/>
                <a:gd name="connsiteX6" fmla="*/ 558050 w 828083"/>
                <a:gd name="connsiteY6" fmla="*/ 1580134 h 11757770"/>
                <a:gd name="connsiteX7" fmla="*/ 558050 w 828083"/>
                <a:gd name="connsiteY7" fmla="*/ 2644740 h 11757770"/>
                <a:gd name="connsiteX8" fmla="*/ 568199 w 828083"/>
                <a:gd name="connsiteY8" fmla="*/ 2646654 h 11757770"/>
                <a:gd name="connsiteX9" fmla="*/ 810083 w 828083"/>
                <a:gd name="connsiteY9" fmla="*/ 2987542 h 11757770"/>
                <a:gd name="connsiteX10" fmla="*/ 568199 w 828083"/>
                <a:gd name="connsiteY10" fmla="*/ 3328430 h 11757770"/>
                <a:gd name="connsiteX11" fmla="*/ 558050 w 828083"/>
                <a:gd name="connsiteY11" fmla="*/ 3330344 h 11757770"/>
                <a:gd name="connsiteX12" fmla="*/ 558050 w 828083"/>
                <a:gd name="connsiteY12" fmla="*/ 4394950 h 11757770"/>
                <a:gd name="connsiteX13" fmla="*/ 568199 w 828083"/>
                <a:gd name="connsiteY13" fmla="*/ 4396864 h 11757770"/>
                <a:gd name="connsiteX14" fmla="*/ 810083 w 828083"/>
                <a:gd name="connsiteY14" fmla="*/ 4737752 h 11757770"/>
                <a:gd name="connsiteX15" fmla="*/ 568199 w 828083"/>
                <a:gd name="connsiteY15" fmla="*/ 5078640 h 11757770"/>
                <a:gd name="connsiteX16" fmla="*/ 558050 w 828083"/>
                <a:gd name="connsiteY16" fmla="*/ 5080554 h 11757770"/>
                <a:gd name="connsiteX17" fmla="*/ 558050 w 828083"/>
                <a:gd name="connsiteY17" fmla="*/ 6145160 h 11757770"/>
                <a:gd name="connsiteX18" fmla="*/ 568199 w 828083"/>
                <a:gd name="connsiteY18" fmla="*/ 6147074 h 11757770"/>
                <a:gd name="connsiteX19" fmla="*/ 810083 w 828083"/>
                <a:gd name="connsiteY19" fmla="*/ 6487962 h 11757770"/>
                <a:gd name="connsiteX20" fmla="*/ 568199 w 828083"/>
                <a:gd name="connsiteY20" fmla="*/ 6828850 h 11757770"/>
                <a:gd name="connsiteX21" fmla="*/ 558050 w 828083"/>
                <a:gd name="connsiteY21" fmla="*/ 6830764 h 11757770"/>
                <a:gd name="connsiteX22" fmla="*/ 558050 w 828083"/>
                <a:gd name="connsiteY22" fmla="*/ 7895370 h 11757770"/>
                <a:gd name="connsiteX23" fmla="*/ 568199 w 828083"/>
                <a:gd name="connsiteY23" fmla="*/ 7897284 h 11757770"/>
                <a:gd name="connsiteX24" fmla="*/ 810083 w 828083"/>
                <a:gd name="connsiteY24" fmla="*/ 8238172 h 11757770"/>
                <a:gd name="connsiteX25" fmla="*/ 568199 w 828083"/>
                <a:gd name="connsiteY25" fmla="*/ 8579060 h 11757770"/>
                <a:gd name="connsiteX26" fmla="*/ 558050 w 828083"/>
                <a:gd name="connsiteY26" fmla="*/ 8580974 h 11757770"/>
                <a:gd name="connsiteX27" fmla="*/ 558050 w 828083"/>
                <a:gd name="connsiteY27" fmla="*/ 9645582 h 11757770"/>
                <a:gd name="connsiteX28" fmla="*/ 568199 w 828083"/>
                <a:gd name="connsiteY28" fmla="*/ 9647496 h 11757770"/>
                <a:gd name="connsiteX29" fmla="*/ 810083 w 828083"/>
                <a:gd name="connsiteY29" fmla="*/ 9988384 h 11757770"/>
                <a:gd name="connsiteX30" fmla="*/ 568199 w 828083"/>
                <a:gd name="connsiteY30" fmla="*/ 10329272 h 11757770"/>
                <a:gd name="connsiteX31" fmla="*/ 558050 w 828083"/>
                <a:gd name="connsiteY31" fmla="*/ 10331186 h 11757770"/>
                <a:gd name="connsiteX32" fmla="*/ 558050 w 828083"/>
                <a:gd name="connsiteY32" fmla="*/ 11037690 h 11757770"/>
                <a:gd name="connsiteX33" fmla="*/ 828083 w 828083"/>
                <a:gd name="connsiteY33" fmla="*/ 11037690 h 11757770"/>
                <a:gd name="connsiteX34" fmla="*/ 414042 w 828083"/>
                <a:gd name="connsiteY34" fmla="*/ 11757770 h 11757770"/>
                <a:gd name="connsiteX35" fmla="*/ 0 w 828083"/>
                <a:gd name="connsiteY35" fmla="*/ 11037690 h 11757770"/>
                <a:gd name="connsiteX36" fmla="*/ 270033 w 828083"/>
                <a:gd name="connsiteY36" fmla="*/ 11037690 h 11757770"/>
                <a:gd name="connsiteX37" fmla="*/ 270033 w 828083"/>
                <a:gd name="connsiteY37" fmla="*/ 10331186 h 11757770"/>
                <a:gd name="connsiteX38" fmla="*/ 259885 w 828083"/>
                <a:gd name="connsiteY38" fmla="*/ 10329272 h 11757770"/>
                <a:gd name="connsiteX39" fmla="*/ 18001 w 828083"/>
                <a:gd name="connsiteY39" fmla="*/ 9988384 h 11757770"/>
                <a:gd name="connsiteX40" fmla="*/ 259885 w 828083"/>
                <a:gd name="connsiteY40" fmla="*/ 9647496 h 11757770"/>
                <a:gd name="connsiteX41" fmla="*/ 270033 w 828083"/>
                <a:gd name="connsiteY41" fmla="*/ 9645582 h 11757770"/>
                <a:gd name="connsiteX42" fmla="*/ 270033 w 828083"/>
                <a:gd name="connsiteY42" fmla="*/ 8580974 h 11757770"/>
                <a:gd name="connsiteX43" fmla="*/ 259885 w 828083"/>
                <a:gd name="connsiteY43" fmla="*/ 8579060 h 11757770"/>
                <a:gd name="connsiteX44" fmla="*/ 18001 w 828083"/>
                <a:gd name="connsiteY44" fmla="*/ 8238172 h 11757770"/>
                <a:gd name="connsiteX45" fmla="*/ 259885 w 828083"/>
                <a:gd name="connsiteY45" fmla="*/ 7897284 h 11757770"/>
                <a:gd name="connsiteX46" fmla="*/ 270033 w 828083"/>
                <a:gd name="connsiteY46" fmla="*/ 7895370 h 11757770"/>
                <a:gd name="connsiteX47" fmla="*/ 270033 w 828083"/>
                <a:gd name="connsiteY47" fmla="*/ 6830764 h 11757770"/>
                <a:gd name="connsiteX48" fmla="*/ 259885 w 828083"/>
                <a:gd name="connsiteY48" fmla="*/ 6828850 h 11757770"/>
                <a:gd name="connsiteX49" fmla="*/ 18001 w 828083"/>
                <a:gd name="connsiteY49" fmla="*/ 6487962 h 11757770"/>
                <a:gd name="connsiteX50" fmla="*/ 259885 w 828083"/>
                <a:gd name="connsiteY50" fmla="*/ 6147074 h 11757770"/>
                <a:gd name="connsiteX51" fmla="*/ 270033 w 828083"/>
                <a:gd name="connsiteY51" fmla="*/ 6145160 h 11757770"/>
                <a:gd name="connsiteX52" fmla="*/ 270033 w 828083"/>
                <a:gd name="connsiteY52" fmla="*/ 5080554 h 11757770"/>
                <a:gd name="connsiteX53" fmla="*/ 259885 w 828083"/>
                <a:gd name="connsiteY53" fmla="*/ 5078640 h 11757770"/>
                <a:gd name="connsiteX54" fmla="*/ 18001 w 828083"/>
                <a:gd name="connsiteY54" fmla="*/ 4737752 h 11757770"/>
                <a:gd name="connsiteX55" fmla="*/ 259885 w 828083"/>
                <a:gd name="connsiteY55" fmla="*/ 4396864 h 11757770"/>
                <a:gd name="connsiteX56" fmla="*/ 270033 w 828083"/>
                <a:gd name="connsiteY56" fmla="*/ 4394950 h 11757770"/>
                <a:gd name="connsiteX57" fmla="*/ 270033 w 828083"/>
                <a:gd name="connsiteY57" fmla="*/ 3330344 h 11757770"/>
                <a:gd name="connsiteX58" fmla="*/ 259885 w 828083"/>
                <a:gd name="connsiteY58" fmla="*/ 3328430 h 11757770"/>
                <a:gd name="connsiteX59" fmla="*/ 18001 w 828083"/>
                <a:gd name="connsiteY59" fmla="*/ 2987542 h 11757770"/>
                <a:gd name="connsiteX60" fmla="*/ 259885 w 828083"/>
                <a:gd name="connsiteY60" fmla="*/ 2646654 h 11757770"/>
                <a:gd name="connsiteX61" fmla="*/ 270033 w 828083"/>
                <a:gd name="connsiteY61" fmla="*/ 2644740 h 11757770"/>
                <a:gd name="connsiteX62" fmla="*/ 270033 w 828083"/>
                <a:gd name="connsiteY62" fmla="*/ 1580134 h 11757770"/>
                <a:gd name="connsiteX63" fmla="*/ 259885 w 828083"/>
                <a:gd name="connsiteY63" fmla="*/ 1578220 h 11757770"/>
                <a:gd name="connsiteX64" fmla="*/ 18001 w 828083"/>
                <a:gd name="connsiteY64" fmla="*/ 1237332 h 11757770"/>
                <a:gd name="connsiteX65" fmla="*/ 259885 w 828083"/>
                <a:gd name="connsiteY65" fmla="*/ 896444 h 11757770"/>
                <a:gd name="connsiteX66" fmla="*/ 270033 w 828083"/>
                <a:gd name="connsiteY66" fmla="*/ 894530 h 11757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828083" h="11757770">
                  <a:moveTo>
                    <a:pt x="270033" y="0"/>
                  </a:moveTo>
                  <a:lnTo>
                    <a:pt x="558050" y="0"/>
                  </a:lnTo>
                  <a:lnTo>
                    <a:pt x="558050" y="894530"/>
                  </a:lnTo>
                  <a:lnTo>
                    <a:pt x="568199" y="896444"/>
                  </a:lnTo>
                  <a:cubicBezTo>
                    <a:pt x="710344" y="952608"/>
                    <a:pt x="810083" y="1084090"/>
                    <a:pt x="810083" y="1237332"/>
                  </a:cubicBezTo>
                  <a:cubicBezTo>
                    <a:pt x="810083" y="1390576"/>
                    <a:pt x="710344" y="1522058"/>
                    <a:pt x="568199" y="1578220"/>
                  </a:cubicBezTo>
                  <a:lnTo>
                    <a:pt x="558050" y="1580134"/>
                  </a:lnTo>
                  <a:lnTo>
                    <a:pt x="558050" y="2644740"/>
                  </a:lnTo>
                  <a:lnTo>
                    <a:pt x="568199" y="2646654"/>
                  </a:lnTo>
                  <a:cubicBezTo>
                    <a:pt x="710344" y="2702818"/>
                    <a:pt x="810083" y="2834300"/>
                    <a:pt x="810083" y="2987542"/>
                  </a:cubicBezTo>
                  <a:cubicBezTo>
                    <a:pt x="810083" y="3140786"/>
                    <a:pt x="710344" y="3272268"/>
                    <a:pt x="568199" y="3328430"/>
                  </a:cubicBezTo>
                  <a:lnTo>
                    <a:pt x="558050" y="3330344"/>
                  </a:lnTo>
                  <a:lnTo>
                    <a:pt x="558050" y="4394950"/>
                  </a:lnTo>
                  <a:lnTo>
                    <a:pt x="568199" y="4396864"/>
                  </a:lnTo>
                  <a:cubicBezTo>
                    <a:pt x="710344" y="4453028"/>
                    <a:pt x="810083" y="4584510"/>
                    <a:pt x="810083" y="4737752"/>
                  </a:cubicBezTo>
                  <a:cubicBezTo>
                    <a:pt x="810083" y="4890996"/>
                    <a:pt x="710344" y="5022478"/>
                    <a:pt x="568199" y="5078640"/>
                  </a:cubicBezTo>
                  <a:lnTo>
                    <a:pt x="558050" y="5080554"/>
                  </a:lnTo>
                  <a:lnTo>
                    <a:pt x="558050" y="6145160"/>
                  </a:lnTo>
                  <a:lnTo>
                    <a:pt x="568199" y="6147074"/>
                  </a:lnTo>
                  <a:cubicBezTo>
                    <a:pt x="710344" y="6203236"/>
                    <a:pt x="810083" y="6334720"/>
                    <a:pt x="810083" y="6487962"/>
                  </a:cubicBezTo>
                  <a:cubicBezTo>
                    <a:pt x="810083" y="6641206"/>
                    <a:pt x="710344" y="6772688"/>
                    <a:pt x="568199" y="6828850"/>
                  </a:cubicBezTo>
                  <a:lnTo>
                    <a:pt x="558050" y="6830764"/>
                  </a:lnTo>
                  <a:lnTo>
                    <a:pt x="558050" y="7895370"/>
                  </a:lnTo>
                  <a:lnTo>
                    <a:pt x="568199" y="7897284"/>
                  </a:lnTo>
                  <a:cubicBezTo>
                    <a:pt x="710344" y="7953446"/>
                    <a:pt x="810083" y="8084930"/>
                    <a:pt x="810083" y="8238172"/>
                  </a:cubicBezTo>
                  <a:cubicBezTo>
                    <a:pt x="810083" y="8391414"/>
                    <a:pt x="710344" y="8522898"/>
                    <a:pt x="568199" y="8579060"/>
                  </a:cubicBezTo>
                  <a:lnTo>
                    <a:pt x="558050" y="8580974"/>
                  </a:lnTo>
                  <a:lnTo>
                    <a:pt x="558050" y="9645582"/>
                  </a:lnTo>
                  <a:lnTo>
                    <a:pt x="568199" y="9647496"/>
                  </a:lnTo>
                  <a:cubicBezTo>
                    <a:pt x="710344" y="9703658"/>
                    <a:pt x="810083" y="9835142"/>
                    <a:pt x="810083" y="9988384"/>
                  </a:cubicBezTo>
                  <a:cubicBezTo>
                    <a:pt x="810083" y="10141628"/>
                    <a:pt x="710344" y="10273110"/>
                    <a:pt x="568199" y="10329272"/>
                  </a:cubicBezTo>
                  <a:lnTo>
                    <a:pt x="558050" y="10331186"/>
                  </a:lnTo>
                  <a:lnTo>
                    <a:pt x="558050" y="11037690"/>
                  </a:lnTo>
                  <a:lnTo>
                    <a:pt x="828083" y="11037690"/>
                  </a:lnTo>
                  <a:lnTo>
                    <a:pt x="414042" y="11757770"/>
                  </a:lnTo>
                  <a:lnTo>
                    <a:pt x="0" y="11037690"/>
                  </a:lnTo>
                  <a:lnTo>
                    <a:pt x="270033" y="11037690"/>
                  </a:lnTo>
                  <a:lnTo>
                    <a:pt x="270033" y="10331186"/>
                  </a:lnTo>
                  <a:lnTo>
                    <a:pt x="259885" y="10329272"/>
                  </a:lnTo>
                  <a:cubicBezTo>
                    <a:pt x="117740" y="10273110"/>
                    <a:pt x="18001" y="10141628"/>
                    <a:pt x="18001" y="9988384"/>
                  </a:cubicBezTo>
                  <a:cubicBezTo>
                    <a:pt x="18001" y="9835142"/>
                    <a:pt x="117740" y="9703658"/>
                    <a:pt x="259885" y="9647496"/>
                  </a:cubicBezTo>
                  <a:lnTo>
                    <a:pt x="270033" y="9645582"/>
                  </a:lnTo>
                  <a:lnTo>
                    <a:pt x="270033" y="8580974"/>
                  </a:lnTo>
                  <a:lnTo>
                    <a:pt x="259885" y="8579060"/>
                  </a:lnTo>
                  <a:cubicBezTo>
                    <a:pt x="117740" y="8522898"/>
                    <a:pt x="18001" y="8391414"/>
                    <a:pt x="18001" y="8238172"/>
                  </a:cubicBezTo>
                  <a:cubicBezTo>
                    <a:pt x="18001" y="8084930"/>
                    <a:pt x="117740" y="7953446"/>
                    <a:pt x="259885" y="7897284"/>
                  </a:cubicBezTo>
                  <a:lnTo>
                    <a:pt x="270033" y="7895370"/>
                  </a:lnTo>
                  <a:lnTo>
                    <a:pt x="270033" y="6830764"/>
                  </a:lnTo>
                  <a:lnTo>
                    <a:pt x="259885" y="6828850"/>
                  </a:lnTo>
                  <a:cubicBezTo>
                    <a:pt x="117740" y="6772688"/>
                    <a:pt x="18001" y="6641206"/>
                    <a:pt x="18001" y="6487962"/>
                  </a:cubicBezTo>
                  <a:cubicBezTo>
                    <a:pt x="18001" y="6334720"/>
                    <a:pt x="117740" y="6203236"/>
                    <a:pt x="259885" y="6147074"/>
                  </a:cubicBezTo>
                  <a:lnTo>
                    <a:pt x="270033" y="6145160"/>
                  </a:lnTo>
                  <a:lnTo>
                    <a:pt x="270033" y="5080554"/>
                  </a:lnTo>
                  <a:lnTo>
                    <a:pt x="259885" y="5078640"/>
                  </a:lnTo>
                  <a:cubicBezTo>
                    <a:pt x="117740" y="5022478"/>
                    <a:pt x="18001" y="4890996"/>
                    <a:pt x="18001" y="4737752"/>
                  </a:cubicBezTo>
                  <a:cubicBezTo>
                    <a:pt x="18001" y="4584510"/>
                    <a:pt x="117740" y="4453028"/>
                    <a:pt x="259885" y="4396864"/>
                  </a:cubicBezTo>
                  <a:lnTo>
                    <a:pt x="270033" y="4394950"/>
                  </a:lnTo>
                  <a:lnTo>
                    <a:pt x="270033" y="3330344"/>
                  </a:lnTo>
                  <a:lnTo>
                    <a:pt x="259885" y="3328430"/>
                  </a:lnTo>
                  <a:cubicBezTo>
                    <a:pt x="117740" y="3272268"/>
                    <a:pt x="18001" y="3140786"/>
                    <a:pt x="18001" y="2987542"/>
                  </a:cubicBezTo>
                  <a:cubicBezTo>
                    <a:pt x="18001" y="2834300"/>
                    <a:pt x="117740" y="2702818"/>
                    <a:pt x="259885" y="2646654"/>
                  </a:cubicBezTo>
                  <a:lnTo>
                    <a:pt x="270033" y="2644740"/>
                  </a:lnTo>
                  <a:lnTo>
                    <a:pt x="270033" y="1580134"/>
                  </a:lnTo>
                  <a:lnTo>
                    <a:pt x="259885" y="1578220"/>
                  </a:lnTo>
                  <a:cubicBezTo>
                    <a:pt x="117740" y="1522058"/>
                    <a:pt x="18001" y="1390576"/>
                    <a:pt x="18001" y="1237332"/>
                  </a:cubicBezTo>
                  <a:cubicBezTo>
                    <a:pt x="18001" y="1084090"/>
                    <a:pt x="117740" y="952608"/>
                    <a:pt x="259885" y="896444"/>
                  </a:cubicBezTo>
                  <a:lnTo>
                    <a:pt x="270033" y="894530"/>
                  </a:lnTo>
                  <a:close/>
                </a:path>
              </a:pathLst>
            </a:custGeom>
            <a:solidFill>
              <a:srgbClr val="B7406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pt-BR" sz="8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3167" name="CaixaDeTexto 3166">
              <a:extLst>
                <a:ext uri="{FF2B5EF4-FFF2-40B4-BE49-F238E27FC236}">
                  <a16:creationId xmlns:a16="http://schemas.microsoft.com/office/drawing/2014/main" id="{B6DBE58E-14A2-6128-360F-78A8589D9FF4}"/>
                </a:ext>
              </a:extLst>
            </p:cNvPr>
            <p:cNvSpPr txBox="1"/>
            <p:nvPr/>
          </p:nvSpPr>
          <p:spPr>
            <a:xfrm>
              <a:off x="5541263" y="23279672"/>
              <a:ext cx="11052255" cy="13790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Mapear: - </a:t>
              </a:r>
              <a:r>
                <a:rPr lang="pt-BR" sz="4000" b="1" dirty="0" err="1"/>
                <a:t>ICT’s</a:t>
              </a:r>
              <a:r>
                <a:rPr lang="pt-BR" sz="4000" b="1" dirty="0"/>
                <a:t>, IES e incubadoras;</a:t>
              </a:r>
            </a:p>
            <a:p>
              <a:r>
                <a:rPr lang="pt-BR" sz="4000" b="1" dirty="0"/>
                <a:t>			   - Demandas Link Iguassu Valley</a:t>
              </a:r>
            </a:p>
          </p:txBody>
        </p:sp>
        <p:sp>
          <p:nvSpPr>
            <p:cNvPr id="3168" name="CaixaDeTexto 3167">
              <a:extLst>
                <a:ext uri="{FF2B5EF4-FFF2-40B4-BE49-F238E27FC236}">
                  <a16:creationId xmlns:a16="http://schemas.microsoft.com/office/drawing/2014/main" id="{3E148C1F-3122-8FBF-EE22-9C8405111A06}"/>
                </a:ext>
              </a:extLst>
            </p:cNvPr>
            <p:cNvSpPr txBox="1"/>
            <p:nvPr/>
          </p:nvSpPr>
          <p:spPr>
            <a:xfrm>
              <a:off x="5476314" y="25185712"/>
              <a:ext cx="9387581" cy="73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Coleta de Dados</a:t>
              </a:r>
            </a:p>
          </p:txBody>
        </p:sp>
        <p:sp>
          <p:nvSpPr>
            <p:cNvPr id="3169" name="CaixaDeTexto 3168">
              <a:extLst>
                <a:ext uri="{FF2B5EF4-FFF2-40B4-BE49-F238E27FC236}">
                  <a16:creationId xmlns:a16="http://schemas.microsoft.com/office/drawing/2014/main" id="{A4FBF5F7-7956-5007-2C56-B19C46BC94F9}"/>
                </a:ext>
              </a:extLst>
            </p:cNvPr>
            <p:cNvSpPr txBox="1"/>
            <p:nvPr/>
          </p:nvSpPr>
          <p:spPr>
            <a:xfrm>
              <a:off x="5476314" y="26849713"/>
              <a:ext cx="9387581" cy="73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Organização dos Dados</a:t>
              </a:r>
            </a:p>
          </p:txBody>
        </p:sp>
        <p:sp>
          <p:nvSpPr>
            <p:cNvPr id="3170" name="CaixaDeTexto 3169">
              <a:extLst>
                <a:ext uri="{FF2B5EF4-FFF2-40B4-BE49-F238E27FC236}">
                  <a16:creationId xmlns:a16="http://schemas.microsoft.com/office/drawing/2014/main" id="{2CA6D413-E29C-2550-F760-92E63A85EAAE}"/>
                </a:ext>
              </a:extLst>
            </p:cNvPr>
            <p:cNvSpPr txBox="1"/>
            <p:nvPr/>
          </p:nvSpPr>
          <p:spPr>
            <a:xfrm>
              <a:off x="5476314" y="28513714"/>
              <a:ext cx="9387581" cy="73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Análise Comparativa</a:t>
              </a:r>
            </a:p>
          </p:txBody>
        </p:sp>
        <p:sp>
          <p:nvSpPr>
            <p:cNvPr id="3171" name="CaixaDeTexto 3170">
              <a:extLst>
                <a:ext uri="{FF2B5EF4-FFF2-40B4-BE49-F238E27FC236}">
                  <a16:creationId xmlns:a16="http://schemas.microsoft.com/office/drawing/2014/main" id="{2700E575-BCCB-6938-FDD2-EBA194E93E5E}"/>
                </a:ext>
              </a:extLst>
            </p:cNvPr>
            <p:cNvSpPr txBox="1"/>
            <p:nvPr/>
          </p:nvSpPr>
          <p:spPr>
            <a:xfrm>
              <a:off x="5476314" y="30177715"/>
              <a:ext cx="9387581" cy="73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Classificação de demandas</a:t>
              </a:r>
            </a:p>
          </p:txBody>
        </p:sp>
        <p:sp>
          <p:nvSpPr>
            <p:cNvPr id="3173" name="CaixaDeTexto 3172">
              <a:extLst>
                <a:ext uri="{FF2B5EF4-FFF2-40B4-BE49-F238E27FC236}">
                  <a16:creationId xmlns:a16="http://schemas.microsoft.com/office/drawing/2014/main" id="{2BF52B44-9421-583F-3220-B6D2A0E23F2A}"/>
                </a:ext>
              </a:extLst>
            </p:cNvPr>
            <p:cNvSpPr txBox="1"/>
            <p:nvPr/>
          </p:nvSpPr>
          <p:spPr>
            <a:xfrm>
              <a:off x="5476314" y="31841718"/>
              <a:ext cx="9387581" cy="738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GB"/>
              </a:defPPr>
              <a:lvl1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3000">
                  <a:solidFill>
                    <a:srgbClr val="000000"/>
                  </a:solidFill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>
                  <a:solidFill>
                    <a:srgbClr val="000000"/>
                  </a:solidFill>
                </a:defRPr>
              </a:lvl9pPr>
            </a:lstStyle>
            <a:p>
              <a:r>
                <a:rPr lang="pt-BR" sz="4000" b="1" dirty="0"/>
                <a:t>Relatório Final</a:t>
              </a:r>
            </a:p>
          </p:txBody>
        </p:sp>
        <p:pic>
          <p:nvPicPr>
            <p:cNvPr id="3182" name="Gráfico 3181" descr="Diagrama de Venn com preenchimento sólido">
              <a:extLst>
                <a:ext uri="{FF2B5EF4-FFF2-40B4-BE49-F238E27FC236}">
                  <a16:creationId xmlns:a16="http://schemas.microsoft.com/office/drawing/2014/main" id="{C1B1511C-449C-D529-DD03-CD3E19195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3636641" y="28126914"/>
              <a:ext cx="1440000" cy="1440000"/>
            </a:xfrm>
            <a:prstGeom prst="rect">
              <a:avLst/>
            </a:prstGeom>
          </p:spPr>
        </p:pic>
        <p:pic>
          <p:nvPicPr>
            <p:cNvPr id="3184" name="Gráfico 3183" descr="Trabalho remoto com preenchimento sólido">
              <a:extLst>
                <a:ext uri="{FF2B5EF4-FFF2-40B4-BE49-F238E27FC236}">
                  <a16:creationId xmlns:a16="http://schemas.microsoft.com/office/drawing/2014/main" id="{A4407161-634E-3E1E-E37D-1C2C05FFF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3636641" y="31506266"/>
              <a:ext cx="1440000" cy="1440000"/>
            </a:xfrm>
            <a:prstGeom prst="rect">
              <a:avLst/>
            </a:prstGeom>
          </p:spPr>
        </p:pic>
        <p:pic>
          <p:nvPicPr>
            <p:cNvPr id="3186" name="Gráfico 3185" descr="Apresentação com organograma com preenchimento sólido">
              <a:extLst>
                <a:ext uri="{FF2B5EF4-FFF2-40B4-BE49-F238E27FC236}">
                  <a16:creationId xmlns:a16="http://schemas.microsoft.com/office/drawing/2014/main" id="{B0BA6264-62A4-EAD8-884D-C30A34F2C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636641" y="29816590"/>
              <a:ext cx="1440000" cy="1440000"/>
            </a:xfrm>
            <a:prstGeom prst="rect">
              <a:avLst/>
            </a:prstGeom>
          </p:spPr>
        </p:pic>
        <p:pic>
          <p:nvPicPr>
            <p:cNvPr id="3188" name="Gráfico 3187" descr="Tabela com preenchimento sólido">
              <a:extLst>
                <a:ext uri="{FF2B5EF4-FFF2-40B4-BE49-F238E27FC236}">
                  <a16:creationId xmlns:a16="http://schemas.microsoft.com/office/drawing/2014/main" id="{C37E7931-730D-435B-DC94-13B6BDEA5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3636641" y="26437238"/>
              <a:ext cx="1440000" cy="1440000"/>
            </a:xfrm>
            <a:prstGeom prst="rect">
              <a:avLst/>
            </a:prstGeom>
          </p:spPr>
        </p:pic>
        <p:pic>
          <p:nvPicPr>
            <p:cNvPr id="3198" name="Gráfico 3197" descr="Lupa com preenchimento sólido">
              <a:extLst>
                <a:ext uri="{FF2B5EF4-FFF2-40B4-BE49-F238E27FC236}">
                  <a16:creationId xmlns:a16="http://schemas.microsoft.com/office/drawing/2014/main" id="{B0E5C48A-A782-7CB3-6CB0-81F14DA05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636641" y="23057886"/>
              <a:ext cx="1440000" cy="1440000"/>
            </a:xfrm>
            <a:prstGeom prst="rect">
              <a:avLst/>
            </a:prstGeom>
          </p:spPr>
        </p:pic>
        <p:pic>
          <p:nvPicPr>
            <p:cNvPr id="3200" name="Gráfico 3199" descr="Área de Transferência com preenchimento sólido">
              <a:extLst>
                <a:ext uri="{FF2B5EF4-FFF2-40B4-BE49-F238E27FC236}">
                  <a16:creationId xmlns:a16="http://schemas.microsoft.com/office/drawing/2014/main" id="{3ABB30ED-AA24-F7A3-B5BE-92C3DB0A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3636641" y="24747562"/>
              <a:ext cx="1440000" cy="1440000"/>
            </a:xfrm>
            <a:prstGeom prst="rect">
              <a:avLst/>
            </a:prstGeom>
          </p:spPr>
        </p:pic>
      </p:grpSp>
      <p:pic>
        <p:nvPicPr>
          <p:cNvPr id="3220" name="Imagem 3219">
            <a:extLst>
              <a:ext uri="{FF2B5EF4-FFF2-40B4-BE49-F238E27FC236}">
                <a16:creationId xmlns:a16="http://schemas.microsoft.com/office/drawing/2014/main" id="{FBD0FA81-66E8-2E87-24A4-CD164851D26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8027872" y="9366054"/>
            <a:ext cx="13526368" cy="8130212"/>
          </a:xfrm>
          <a:prstGeom prst="rect">
            <a:avLst/>
          </a:prstGeom>
        </p:spPr>
      </p:pic>
      <p:sp>
        <p:nvSpPr>
          <p:cNvPr id="3222" name="Text Box 13">
            <a:extLst>
              <a:ext uri="{FF2B5EF4-FFF2-40B4-BE49-F238E27FC236}">
                <a16:creationId xmlns:a16="http://schemas.microsoft.com/office/drawing/2014/main" id="{5BD9711B-C175-51A5-4814-F1A19C224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9219" y="18114716"/>
            <a:ext cx="13841413" cy="1279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89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3600" dirty="0"/>
              <a:t>Análise preliminar das demandas no Link Iguassu Valley aponta necessidades relacionadas à ciência de dados;</a:t>
            </a:r>
          </a:p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3600" dirty="0"/>
              <a:t>Ampliação de soluções baseadas em dados na região Oeste indica a importância de conectar competências de C,T&amp;I nas </a:t>
            </a:r>
            <a:r>
              <a:rPr lang="pt-BR" altLang="pt-BR" sz="3600" dirty="0" err="1"/>
              <a:t>ICT’s</a:t>
            </a:r>
            <a:r>
              <a:rPr lang="pt-BR" altLang="pt-BR" sz="3600" dirty="0"/>
              <a:t>, IES e incubadoras às exigências do mercado. </a:t>
            </a:r>
          </a:p>
          <a:p>
            <a:pPr algn="just">
              <a:buClrTx/>
              <a:buFontTx/>
              <a:buNone/>
            </a:pPr>
            <a:endParaRPr lang="pt-BR" altLang="pt-BR" sz="3200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dirty="0"/>
              <a:t>Resultados Esperados: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b="1" dirty="0"/>
              <a:t>Mapear</a:t>
            </a:r>
            <a:r>
              <a:rPr lang="pt-BR" sz="3600" dirty="0"/>
              <a:t> as áreas de atuação e especialização em ciência de dados das </a:t>
            </a:r>
            <a:r>
              <a:rPr lang="pt-BR" sz="3600" dirty="0" err="1"/>
              <a:t>ICTs</a:t>
            </a:r>
            <a:r>
              <a:rPr lang="pt-BR" sz="3600" dirty="0"/>
              <a:t> e IES do oeste do Paraná.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b="1" dirty="0"/>
              <a:t>Identificar</a:t>
            </a:r>
            <a:r>
              <a:rPr lang="pt-BR" sz="3600" dirty="0"/>
              <a:t> demandas específicas e conectá-las às capacidades técnicas disponíveis nas instituições.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b="1" dirty="0"/>
              <a:t>Consolidar</a:t>
            </a:r>
            <a:r>
              <a:rPr lang="pt-BR" sz="3600" dirty="0"/>
              <a:t> informações em um relatório estratégico que possibilite direcionar esforços para atender ao mercado.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b="1" dirty="0"/>
              <a:t>Favorecer </a:t>
            </a:r>
            <a:r>
              <a:rPr lang="pt-BR" sz="3600" dirty="0"/>
              <a:t>a conexão e colaboração entre </a:t>
            </a:r>
            <a:r>
              <a:rPr lang="pt-BR" sz="3600" dirty="0" err="1"/>
              <a:t>ICTs</a:t>
            </a:r>
            <a:r>
              <a:rPr lang="pt-BR" sz="3600" dirty="0"/>
              <a:t>, IES e empresas por meio do Link Iguassu Valley.</a:t>
            </a:r>
          </a:p>
          <a:p>
            <a:pPr marL="457200" lvl="0" indent="-457200">
              <a:lnSpc>
                <a:spcPct val="115000"/>
              </a:lnSpc>
              <a:spcBef>
                <a:spcPts val="1200"/>
              </a:spcBef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b="1" dirty="0"/>
              <a:t>Facilitar</a:t>
            </a:r>
            <a:r>
              <a:rPr lang="pt-BR" sz="3600" dirty="0"/>
              <a:t> a criação de parcerias para fortalecer o ecossistema regional de inovação.</a:t>
            </a:r>
          </a:p>
        </p:txBody>
      </p:sp>
      <p:grpSp>
        <p:nvGrpSpPr>
          <p:cNvPr id="3180" name="Agrupar 3179">
            <a:extLst>
              <a:ext uri="{FF2B5EF4-FFF2-40B4-BE49-F238E27FC236}">
                <a16:creationId xmlns:a16="http://schemas.microsoft.com/office/drawing/2014/main" id="{1388246F-6B43-EADB-EFF8-F8DDDC53C419}"/>
              </a:ext>
            </a:extLst>
          </p:cNvPr>
          <p:cNvGrpSpPr/>
          <p:nvPr/>
        </p:nvGrpSpPr>
        <p:grpSpPr>
          <a:xfrm>
            <a:off x="17557018" y="32023519"/>
            <a:ext cx="13280514" cy="7948308"/>
            <a:chOff x="2141846" y="33660554"/>
            <a:chExt cx="13841413" cy="9444850"/>
          </a:xfrm>
        </p:grpSpPr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F9F7CB04-59FD-EE63-1C7E-6AC214E6C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846" y="33660554"/>
              <a:ext cx="13841413" cy="723542"/>
            </a:xfrm>
            <a:prstGeom prst="rect">
              <a:avLst/>
            </a:prstGeom>
            <a:solidFill>
              <a:srgbClr val="4F416B"/>
            </a:solidFill>
            <a:ln w="76200">
              <a:solidFill>
                <a:srgbClr val="4F416B"/>
              </a:solidFill>
            </a:ln>
            <a:effectLst/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  <a:tab pos="10333038" algn="l"/>
                  <a:tab pos="10782300" algn="l"/>
                  <a:tab pos="11231563" algn="l"/>
                  <a:tab pos="11680825" algn="l"/>
                  <a:tab pos="12130088" algn="l"/>
                  <a:tab pos="12579350" algn="l"/>
                  <a:tab pos="13028613" algn="l"/>
                  <a:tab pos="13477875" algn="l"/>
                </a:tabLst>
                <a:defRPr sz="890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3600" b="1" dirty="0">
                  <a:solidFill>
                    <a:schemeClr val="bg1"/>
                  </a:solidFill>
                </a:rPr>
                <a:t>CONTRIBUIÇÕES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051ADDD-6710-6362-FAF8-F9156359BCB8}"/>
                </a:ext>
              </a:extLst>
            </p:cNvPr>
            <p:cNvGrpSpPr/>
            <p:nvPr/>
          </p:nvGrpSpPr>
          <p:grpSpPr>
            <a:xfrm>
              <a:off x="2173346" y="34822849"/>
              <a:ext cx="13734499" cy="8282555"/>
              <a:chOff x="17862725" y="16568621"/>
              <a:chExt cx="13734499" cy="8282555"/>
            </a:xfrm>
          </p:grpSpPr>
          <p:sp>
            <p:nvSpPr>
              <p:cNvPr id="28" name="Retângulo: Único Canto Arredondado 27">
                <a:extLst>
                  <a:ext uri="{FF2B5EF4-FFF2-40B4-BE49-F238E27FC236}">
                    <a16:creationId xmlns:a16="http://schemas.microsoft.com/office/drawing/2014/main" id="{63A0E189-E900-234B-C078-C5263B00BFE4}"/>
                  </a:ext>
                </a:extLst>
              </p:cNvPr>
              <p:cNvSpPr/>
              <p:nvPr/>
            </p:nvSpPr>
            <p:spPr bwMode="auto">
              <a:xfrm>
                <a:off x="17862725" y="16568621"/>
                <a:ext cx="13734499" cy="1896791"/>
              </a:xfrm>
              <a:prstGeom prst="round1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9" name="Retângulo: Único Canto Arredondado 28">
                <a:extLst>
                  <a:ext uri="{FF2B5EF4-FFF2-40B4-BE49-F238E27FC236}">
                    <a16:creationId xmlns:a16="http://schemas.microsoft.com/office/drawing/2014/main" id="{E3AFB44D-DFB4-4BFA-D883-F05A9C4EDBD2}"/>
                  </a:ext>
                </a:extLst>
              </p:cNvPr>
              <p:cNvSpPr/>
              <p:nvPr/>
            </p:nvSpPr>
            <p:spPr bwMode="auto">
              <a:xfrm>
                <a:off x="17862725" y="18697209"/>
                <a:ext cx="13734499" cy="1896791"/>
              </a:xfrm>
              <a:prstGeom prst="round1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0" name="Retângulo: Único Canto Arredondado 29">
                <a:extLst>
                  <a:ext uri="{FF2B5EF4-FFF2-40B4-BE49-F238E27FC236}">
                    <a16:creationId xmlns:a16="http://schemas.microsoft.com/office/drawing/2014/main" id="{DEC932D7-C256-7DC9-AC8E-87FEB307D253}"/>
                  </a:ext>
                </a:extLst>
              </p:cNvPr>
              <p:cNvSpPr/>
              <p:nvPr/>
            </p:nvSpPr>
            <p:spPr bwMode="auto">
              <a:xfrm>
                <a:off x="17862725" y="20825797"/>
                <a:ext cx="13734499" cy="1896791"/>
              </a:xfrm>
              <a:prstGeom prst="round1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Retângulo: Único Canto Arredondado 30">
                <a:extLst>
                  <a:ext uri="{FF2B5EF4-FFF2-40B4-BE49-F238E27FC236}">
                    <a16:creationId xmlns:a16="http://schemas.microsoft.com/office/drawing/2014/main" id="{A39B8DCB-08A8-22FE-4708-8CAD3F1CF503}"/>
                  </a:ext>
                </a:extLst>
              </p:cNvPr>
              <p:cNvSpPr/>
              <p:nvPr/>
            </p:nvSpPr>
            <p:spPr bwMode="auto">
              <a:xfrm>
                <a:off x="17862725" y="22954385"/>
                <a:ext cx="13734499" cy="1896791"/>
              </a:xfrm>
              <a:prstGeom prst="round1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endParaRPr kumimoji="0" lang="pt-BR" sz="89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Microsoft YaHei" panose="020B0503020204020204" pitchFamily="34" charset="-122"/>
                </a:endParaRPr>
              </a:p>
            </p:txBody>
          </p:sp>
          <p:pic>
            <p:nvPicPr>
              <p:cNvPr id="3145" name="Gráfico 3144" descr="Livros com preenchimento sólido">
                <a:extLst>
                  <a:ext uri="{FF2B5EF4-FFF2-40B4-BE49-F238E27FC236}">
                    <a16:creationId xmlns:a16="http://schemas.microsoft.com/office/drawing/2014/main" id="{BE15A82F-A365-39AE-215D-304BE88AC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17966433" y="22997497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146" name="Gráfico 3145" descr="Rede de usuários com preenchimento sólido">
                <a:extLst>
                  <a:ext uri="{FF2B5EF4-FFF2-40B4-BE49-F238E27FC236}">
                    <a16:creationId xmlns:a16="http://schemas.microsoft.com/office/drawing/2014/main" id="{B94A9211-3A3F-C7D7-BA8A-62DC51090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17966433" y="20874192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147" name="Gráfico 3146" descr="Edifício com preenchimento sólido">
                <a:extLst>
                  <a:ext uri="{FF2B5EF4-FFF2-40B4-BE49-F238E27FC236}">
                    <a16:creationId xmlns:a16="http://schemas.microsoft.com/office/drawing/2014/main" id="{1694C18B-B93F-F503-4F86-C93813E7D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17966433" y="18740865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3148" name="Gráfico 3147" descr="Pensamento científico com preenchimento sólido">
                <a:extLst>
                  <a:ext uri="{FF2B5EF4-FFF2-40B4-BE49-F238E27FC236}">
                    <a16:creationId xmlns:a16="http://schemas.microsoft.com/office/drawing/2014/main" id="{61006329-C31E-5EFC-487B-F90799600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17966433" y="16610838"/>
                <a:ext cx="1800000" cy="1800000"/>
              </a:xfrm>
              <a:prstGeom prst="rect">
                <a:avLst/>
              </a:prstGeom>
            </p:spPr>
          </p:pic>
          <p:sp>
            <p:nvSpPr>
              <p:cNvPr id="3149" name="Text Box 13">
                <a:extLst>
                  <a:ext uri="{FF2B5EF4-FFF2-40B4-BE49-F238E27FC236}">
                    <a16:creationId xmlns:a16="http://schemas.microsoft.com/office/drawing/2014/main" id="{7B8DB44A-8201-885D-1F1F-10C48A66D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3957" y="16702470"/>
                <a:ext cx="11016272" cy="1264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Científica e/ou técnica e/ou tecnológica:</a:t>
                </a:r>
              </a:p>
              <a:p>
                <a:pPr algn="just">
                  <a:buClrTx/>
                  <a:buFontTx/>
                  <a:buNone/>
                </a:pPr>
                <a:r>
                  <a:rPr lang="pt-BR" altLang="pt-BR" sz="2400" dirty="0"/>
                  <a:t>Identificação de áreas de atuação em ciência de dados, fortalecendo a pesquisa e inovação regional.</a:t>
                </a:r>
                <a:endParaRPr lang="pt-BR" altLang="pt-BR" sz="2000" dirty="0"/>
              </a:p>
            </p:txBody>
          </p:sp>
          <p:sp>
            <p:nvSpPr>
              <p:cNvPr id="3150" name="Text Box 13">
                <a:extLst>
                  <a:ext uri="{FF2B5EF4-FFF2-40B4-BE49-F238E27FC236}">
                    <a16:creationId xmlns:a16="http://schemas.microsoft.com/office/drawing/2014/main" id="{CA08F910-8C65-1578-32E3-42137E4085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3957" y="18872651"/>
                <a:ext cx="11016272" cy="1264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Para a empresa e área:</a:t>
                </a:r>
              </a:p>
              <a:p>
                <a:pPr algn="just">
                  <a:buClrTx/>
                  <a:buFontTx/>
                  <a:buNone/>
                </a:pPr>
                <a:r>
                  <a:rPr lang="pt-BR" altLang="pt-BR" sz="2400" dirty="0"/>
                  <a:t>Base para alinhamento entre competências institucionais e demandas empresariais.</a:t>
                </a:r>
                <a:endParaRPr lang="pt-BR" altLang="pt-BR" sz="2000" dirty="0"/>
              </a:p>
            </p:txBody>
          </p:sp>
          <p:sp>
            <p:nvSpPr>
              <p:cNvPr id="3151" name="Text Box 13">
                <a:extLst>
                  <a:ext uri="{FF2B5EF4-FFF2-40B4-BE49-F238E27FC236}">
                    <a16:creationId xmlns:a16="http://schemas.microsoft.com/office/drawing/2014/main" id="{DF45DEDF-8877-B0B6-F768-2B9818FB7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3957" y="21004668"/>
                <a:ext cx="11016272" cy="1264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Para a sociedade:</a:t>
                </a:r>
              </a:p>
              <a:p>
                <a:pPr algn="just">
                  <a:buClrTx/>
                  <a:buFontTx/>
                  <a:buNone/>
                </a:pPr>
                <a:r>
                  <a:rPr lang="pt-BR" altLang="pt-BR" sz="2400" dirty="0"/>
                  <a:t>Promoção de desenvolvimento regional por meio de colaboração em ciência de dados.</a:t>
                </a:r>
                <a:endParaRPr lang="pt-BR" altLang="pt-BR" sz="2000" dirty="0"/>
              </a:p>
            </p:txBody>
          </p:sp>
          <p:sp>
            <p:nvSpPr>
              <p:cNvPr id="3153" name="Text Box 13">
                <a:extLst>
                  <a:ext uri="{FF2B5EF4-FFF2-40B4-BE49-F238E27FC236}">
                    <a16:creationId xmlns:a16="http://schemas.microsoft.com/office/drawing/2014/main" id="{9148E682-472F-7EC8-C28D-BD2AA803E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83957" y="23059972"/>
                <a:ext cx="11016272" cy="12640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333038" algn="l"/>
                    <a:tab pos="10782300" algn="l"/>
                    <a:tab pos="11231563" algn="l"/>
                    <a:tab pos="11680825" algn="l"/>
                    <a:tab pos="12130088" algn="l"/>
                    <a:tab pos="12579350" algn="l"/>
                    <a:tab pos="13028613" algn="l"/>
                    <a:tab pos="13477875" algn="l"/>
                  </a:tabLst>
                  <a:defRPr sz="890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just">
                  <a:buClrTx/>
                  <a:buFontTx/>
                  <a:buNone/>
                </a:pPr>
                <a:r>
                  <a:rPr lang="pt-BR" altLang="pt-BR" sz="2800" b="1" dirty="0"/>
                  <a:t>Para o mestrando e mestrado:</a:t>
                </a:r>
              </a:p>
              <a:p>
                <a:pPr algn="just">
                  <a:buClrTx/>
                  <a:buFontTx/>
                  <a:buNone/>
                </a:pPr>
                <a:r>
                  <a:rPr lang="pt-BR" altLang="pt-BR" sz="2400" dirty="0"/>
                  <a:t>Aplicação prática de conceitos acadêmicos e fortalecimento da formação profissional.</a:t>
                </a:r>
                <a:endParaRPr lang="pt-BR" altLang="pt-BR" sz="2000" dirty="0"/>
              </a:p>
            </p:txBody>
          </p:sp>
        </p:grpSp>
      </p:grpSp>
      <p:sp>
        <p:nvSpPr>
          <p:cNvPr id="3185" name="Freeform 11" descr="Uma imagem contendo Texto">
            <a:extLst>
              <a:ext uri="{FF2B5EF4-FFF2-40B4-BE49-F238E27FC236}">
                <a16:creationId xmlns:a16="http://schemas.microsoft.com/office/drawing/2014/main" id="{3D309C50-F966-EFE8-FC53-8A35391DC2A4}"/>
              </a:ext>
            </a:extLst>
          </p:cNvPr>
          <p:cNvSpPr>
            <a:spLocks noChangeAspect="1"/>
          </p:cNvSpPr>
          <p:nvPr/>
        </p:nvSpPr>
        <p:spPr>
          <a:xfrm>
            <a:off x="26031129" y="1378442"/>
            <a:ext cx="6077071" cy="3244249"/>
          </a:xfrm>
          <a:custGeom>
            <a:avLst/>
            <a:gdLst/>
            <a:ahLst/>
            <a:cxnLst/>
            <a:rect l="l" t="t" r="r" b="b"/>
            <a:pathLst>
              <a:path w="2209326" h="1179450">
                <a:moveTo>
                  <a:pt x="0" y="0"/>
                </a:moveTo>
                <a:lnTo>
                  <a:pt x="2209326" y="0"/>
                </a:lnTo>
                <a:lnTo>
                  <a:pt x="2209326" y="1179450"/>
                </a:lnTo>
                <a:lnTo>
                  <a:pt x="0" y="1179450"/>
                </a:lnTo>
                <a:lnTo>
                  <a:pt x="0" y="0"/>
                </a:lnTo>
                <a:close/>
              </a:path>
            </a:pathLst>
          </a:custGeom>
          <a:blipFill>
            <a:blip r:embed="rId58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187" name="Imagem 3186">
            <a:extLst>
              <a:ext uri="{FF2B5EF4-FFF2-40B4-BE49-F238E27FC236}">
                <a16:creationId xmlns:a16="http://schemas.microsoft.com/office/drawing/2014/main" id="{D7BA7E31-009D-D551-D382-85D11ECCB4E6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4791056" y="42064775"/>
            <a:ext cx="1595113" cy="1621406"/>
          </a:xfrm>
          <a:prstGeom prst="rect">
            <a:avLst/>
          </a:prstGeom>
        </p:spPr>
      </p:pic>
      <p:sp>
        <p:nvSpPr>
          <p:cNvPr id="3190" name="Freeform 11" descr="Uma imagem contendo Texto">
            <a:extLst>
              <a:ext uri="{FF2B5EF4-FFF2-40B4-BE49-F238E27FC236}">
                <a16:creationId xmlns:a16="http://schemas.microsoft.com/office/drawing/2014/main" id="{71A12062-C90F-A3C6-D327-3656D3AC509B}"/>
              </a:ext>
            </a:extLst>
          </p:cNvPr>
          <p:cNvSpPr>
            <a:spLocks noChangeAspect="1"/>
          </p:cNvSpPr>
          <p:nvPr/>
        </p:nvSpPr>
        <p:spPr>
          <a:xfrm>
            <a:off x="26715712" y="41735593"/>
            <a:ext cx="3972733" cy="2120846"/>
          </a:xfrm>
          <a:custGeom>
            <a:avLst/>
            <a:gdLst/>
            <a:ahLst/>
            <a:cxnLst/>
            <a:rect l="l" t="t" r="r" b="b"/>
            <a:pathLst>
              <a:path w="2209326" h="1179450">
                <a:moveTo>
                  <a:pt x="0" y="0"/>
                </a:moveTo>
                <a:lnTo>
                  <a:pt x="2209326" y="0"/>
                </a:lnTo>
                <a:lnTo>
                  <a:pt x="2209326" y="1179450"/>
                </a:lnTo>
                <a:lnTo>
                  <a:pt x="0" y="1179450"/>
                </a:lnTo>
                <a:lnTo>
                  <a:pt x="0" y="0"/>
                </a:lnTo>
                <a:close/>
              </a:path>
            </a:pathLst>
          </a:custGeom>
          <a:blipFill>
            <a:blip r:embed="rId58"/>
            <a:stretch>
              <a:fillRect l="-39" r="-39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8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8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9726ac9-7e26-432b-a910-8873d998ab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7A48729FD3AA4DB83AFB6BB738CE4F" ma:contentTypeVersion="5" ma:contentTypeDescription="Crie um novo documento." ma:contentTypeScope="" ma:versionID="38e9f71cdebb0f41c609f35b8cde4490">
  <xsd:schema xmlns:xsd="http://www.w3.org/2001/XMLSchema" xmlns:xs="http://www.w3.org/2001/XMLSchema" xmlns:p="http://schemas.microsoft.com/office/2006/metadata/properties" xmlns:ns2="79726ac9-7e26-432b-a910-8873d998ab03" targetNamespace="http://schemas.microsoft.com/office/2006/metadata/properties" ma:root="true" ma:fieldsID="caff907a894d1ce915c77877989a4d5c" ns2:_="">
    <xsd:import namespace="79726ac9-7e26-432b-a910-8873d998ab0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26ac9-7e26-432b-a910-8873d998ab0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5DC295-3003-45C1-84A4-2BD21116B561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9726ac9-7e26-432b-a910-8873d998ab03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B4C8DB-A695-49CA-BA9D-D4BDE6BA1E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38A61-078B-4B37-A471-C71688A28E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726ac9-7e26-432b-a910-8873d998a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519</Words>
  <Application>Microsoft Office PowerPoint</Application>
  <PresentationFormat>Personalizar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Arial</vt:lpstr>
      <vt:lpstr>Futura Md BT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LAMBdA-ANP5</dc:creator>
  <cp:lastModifiedBy>Eduardo Cesar Dechechi</cp:lastModifiedBy>
  <cp:revision>112</cp:revision>
  <cp:lastPrinted>1601-01-01T00:00:00Z</cp:lastPrinted>
  <dcterms:created xsi:type="dcterms:W3CDTF">2006-09-28T21:01:08Z</dcterms:created>
  <dcterms:modified xsi:type="dcterms:W3CDTF">2024-12-02T19:59:59Z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0x0101009C7A48729FD3AA4DB83AFB6BB738CE4F</vt:lpwstr>
  </property>
  <property fmtid="{D5CDD505-2E9C-101B-9397-08002B2CF9AE}" pid="3" name="Order">
    <vt:r8>10500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