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D57EA-29F2-4C34-899A-3A998F9ED3C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C907BE-85AF-4D75-8E8E-F4D1F029270A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3297BC8F-EF40-4837-AE6A-CE7ABD0B8085}" type="parTrans" cxnId="{E8E473FB-434F-41BC-884D-B5EB3BEDF5DC}">
      <dgm:prSet/>
      <dgm:spPr/>
      <dgm:t>
        <a:bodyPr/>
        <a:lstStyle/>
        <a:p>
          <a:endParaRPr lang="en-US"/>
        </a:p>
      </dgm:t>
    </dgm:pt>
    <dgm:pt modelId="{4869ED49-C25A-4B93-80B6-17CF1B56B20D}" type="sibTrans" cxnId="{E8E473FB-434F-41BC-884D-B5EB3BEDF5DC}">
      <dgm:prSet/>
      <dgm:spPr/>
      <dgm:t>
        <a:bodyPr/>
        <a:lstStyle/>
        <a:p>
          <a:endParaRPr lang="en-US"/>
        </a:p>
      </dgm:t>
    </dgm:pt>
    <dgm:pt modelId="{B8DC4959-935B-4478-8A5B-63B3639C70E9}">
      <dgm:prSet phldrT="[Text]"/>
      <dgm:spPr/>
      <dgm:t>
        <a:bodyPr/>
        <a:lstStyle/>
        <a:p>
          <a:r>
            <a:rPr lang="en-US" dirty="0" smtClean="0"/>
            <a:t>CSV file</a:t>
          </a:r>
          <a:endParaRPr lang="en-US" dirty="0"/>
        </a:p>
      </dgm:t>
    </dgm:pt>
    <dgm:pt modelId="{19F71664-C3D7-44A6-B8B9-72A62C32896D}" type="parTrans" cxnId="{C2447A70-EE16-4B3B-90EF-EF9D0206CE94}">
      <dgm:prSet/>
      <dgm:spPr/>
      <dgm:t>
        <a:bodyPr/>
        <a:lstStyle/>
        <a:p>
          <a:endParaRPr lang="en-US"/>
        </a:p>
      </dgm:t>
    </dgm:pt>
    <dgm:pt modelId="{B7484D6E-C2CC-4E68-B765-2C2BF38BB280}" type="sibTrans" cxnId="{C2447A70-EE16-4B3B-90EF-EF9D0206CE94}">
      <dgm:prSet/>
      <dgm:spPr/>
      <dgm:t>
        <a:bodyPr/>
        <a:lstStyle/>
        <a:p>
          <a:endParaRPr lang="en-US"/>
        </a:p>
      </dgm:t>
    </dgm:pt>
    <dgm:pt modelId="{37B95BCF-FC40-4641-8996-906A600814F0}">
      <dgm:prSet phldrT="[Text]"/>
      <dgm:spPr/>
      <dgm:t>
        <a:bodyPr/>
        <a:lstStyle/>
        <a:p>
          <a:r>
            <a:rPr lang="en-US" dirty="0" smtClean="0"/>
            <a:t>Geo DataFrame</a:t>
          </a:r>
        </a:p>
        <a:p>
          <a:r>
            <a:rPr lang="en-US" dirty="0" smtClean="0"/>
            <a:t>&amp;</a:t>
          </a:r>
        </a:p>
        <a:p>
          <a:r>
            <a:rPr lang="en-US" dirty="0" smtClean="0"/>
            <a:t>Visualization</a:t>
          </a:r>
          <a:endParaRPr lang="en-US" dirty="0"/>
        </a:p>
      </dgm:t>
    </dgm:pt>
    <dgm:pt modelId="{2F01B3E4-2FE7-44E0-884D-FC0BC83A5E46}" type="parTrans" cxnId="{B426B8B5-3B66-47DB-B3E6-B0FB95D10703}">
      <dgm:prSet/>
      <dgm:spPr/>
      <dgm:t>
        <a:bodyPr/>
        <a:lstStyle/>
        <a:p>
          <a:endParaRPr lang="en-US"/>
        </a:p>
      </dgm:t>
    </dgm:pt>
    <dgm:pt modelId="{4A89B8A2-3E91-49C3-BB5C-B883B41D5BFB}" type="sibTrans" cxnId="{B426B8B5-3B66-47DB-B3E6-B0FB95D10703}">
      <dgm:prSet/>
      <dgm:spPr/>
      <dgm:t>
        <a:bodyPr/>
        <a:lstStyle/>
        <a:p>
          <a:endParaRPr lang="en-US"/>
        </a:p>
      </dgm:t>
    </dgm:pt>
    <dgm:pt modelId="{0C5845B6-874B-4D44-8D3A-B2AB6FBBCBDD}" type="pres">
      <dgm:prSet presAssocID="{413D57EA-29F2-4C34-899A-3A998F9ED3CC}" presName="CompostProcess" presStyleCnt="0">
        <dgm:presLayoutVars>
          <dgm:dir/>
          <dgm:resizeHandles val="exact"/>
        </dgm:presLayoutVars>
      </dgm:prSet>
      <dgm:spPr/>
    </dgm:pt>
    <dgm:pt modelId="{6C26F2A9-5383-4EE5-9B3C-87A930FDB2B7}" type="pres">
      <dgm:prSet presAssocID="{413D57EA-29F2-4C34-899A-3A998F9ED3CC}" presName="arrow" presStyleLbl="bgShp" presStyleIdx="0" presStyleCnt="1"/>
      <dgm:spPr/>
    </dgm:pt>
    <dgm:pt modelId="{BA09D51E-2BB4-4B4D-865D-325E544DAFD3}" type="pres">
      <dgm:prSet presAssocID="{413D57EA-29F2-4C34-899A-3A998F9ED3CC}" presName="linearProcess" presStyleCnt="0"/>
      <dgm:spPr/>
    </dgm:pt>
    <dgm:pt modelId="{ED0F3895-B105-41F4-BF3E-2FB75549B8FF}" type="pres">
      <dgm:prSet presAssocID="{28C907BE-85AF-4D75-8E8E-F4D1F02927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29E03-3F81-43B3-8E53-67704672D699}" type="pres">
      <dgm:prSet presAssocID="{4869ED49-C25A-4B93-80B6-17CF1B56B20D}" presName="sibTrans" presStyleCnt="0"/>
      <dgm:spPr/>
    </dgm:pt>
    <dgm:pt modelId="{F3153676-6416-43B7-8EC7-B5869E047A35}" type="pres">
      <dgm:prSet presAssocID="{B8DC4959-935B-4478-8A5B-63B3639C70E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AEAB-F045-4F8C-8179-B286277CF470}" type="pres">
      <dgm:prSet presAssocID="{B7484D6E-C2CC-4E68-B765-2C2BF38BB280}" presName="sibTrans" presStyleCnt="0"/>
      <dgm:spPr/>
    </dgm:pt>
    <dgm:pt modelId="{0BE39C4D-3702-4CB7-BCA5-3DBBB47A926D}" type="pres">
      <dgm:prSet presAssocID="{37B95BCF-FC40-4641-8996-906A600814F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6B860-58F7-4BBB-857F-FEE3FCBE7BEF}" type="presOf" srcId="{28C907BE-85AF-4D75-8E8E-F4D1F029270A}" destId="{ED0F3895-B105-41F4-BF3E-2FB75549B8FF}" srcOrd="0" destOrd="0" presId="urn:microsoft.com/office/officeart/2005/8/layout/hProcess9"/>
    <dgm:cxn modelId="{C2447A70-EE16-4B3B-90EF-EF9D0206CE94}" srcId="{413D57EA-29F2-4C34-899A-3A998F9ED3CC}" destId="{B8DC4959-935B-4478-8A5B-63B3639C70E9}" srcOrd="1" destOrd="0" parTransId="{19F71664-C3D7-44A6-B8B9-72A62C32896D}" sibTransId="{B7484D6E-C2CC-4E68-B765-2C2BF38BB280}"/>
    <dgm:cxn modelId="{E8E473FB-434F-41BC-884D-B5EB3BEDF5DC}" srcId="{413D57EA-29F2-4C34-899A-3A998F9ED3CC}" destId="{28C907BE-85AF-4D75-8E8E-F4D1F029270A}" srcOrd="0" destOrd="0" parTransId="{3297BC8F-EF40-4837-AE6A-CE7ABD0B8085}" sibTransId="{4869ED49-C25A-4B93-80B6-17CF1B56B20D}"/>
    <dgm:cxn modelId="{B426B8B5-3B66-47DB-B3E6-B0FB95D10703}" srcId="{413D57EA-29F2-4C34-899A-3A998F9ED3CC}" destId="{37B95BCF-FC40-4641-8996-906A600814F0}" srcOrd="2" destOrd="0" parTransId="{2F01B3E4-2FE7-44E0-884D-FC0BC83A5E46}" sibTransId="{4A89B8A2-3E91-49C3-BB5C-B883B41D5BFB}"/>
    <dgm:cxn modelId="{FA94E881-9504-4885-A382-20278F4ECAFA}" type="presOf" srcId="{37B95BCF-FC40-4641-8996-906A600814F0}" destId="{0BE39C4D-3702-4CB7-BCA5-3DBBB47A926D}" srcOrd="0" destOrd="0" presId="urn:microsoft.com/office/officeart/2005/8/layout/hProcess9"/>
    <dgm:cxn modelId="{596A80E6-FB25-40C5-9E3E-D9AD31F52C60}" type="presOf" srcId="{413D57EA-29F2-4C34-899A-3A998F9ED3CC}" destId="{0C5845B6-874B-4D44-8D3A-B2AB6FBBCBDD}" srcOrd="0" destOrd="0" presId="urn:microsoft.com/office/officeart/2005/8/layout/hProcess9"/>
    <dgm:cxn modelId="{CD932640-8BE7-4E99-86C7-73F3BA0C5599}" type="presOf" srcId="{B8DC4959-935B-4478-8A5B-63B3639C70E9}" destId="{F3153676-6416-43B7-8EC7-B5869E047A35}" srcOrd="0" destOrd="0" presId="urn:microsoft.com/office/officeart/2005/8/layout/hProcess9"/>
    <dgm:cxn modelId="{B41910CE-3999-48F1-9D69-6940B1D7D565}" type="presParOf" srcId="{0C5845B6-874B-4D44-8D3A-B2AB6FBBCBDD}" destId="{6C26F2A9-5383-4EE5-9B3C-87A930FDB2B7}" srcOrd="0" destOrd="0" presId="urn:microsoft.com/office/officeart/2005/8/layout/hProcess9"/>
    <dgm:cxn modelId="{52EC5DCA-7666-4FDA-B0AA-AA9846B67BEF}" type="presParOf" srcId="{0C5845B6-874B-4D44-8D3A-B2AB6FBBCBDD}" destId="{BA09D51E-2BB4-4B4D-865D-325E544DAFD3}" srcOrd="1" destOrd="0" presId="urn:microsoft.com/office/officeart/2005/8/layout/hProcess9"/>
    <dgm:cxn modelId="{24270500-E079-4788-BAF1-BEF6F54086E9}" type="presParOf" srcId="{BA09D51E-2BB4-4B4D-865D-325E544DAFD3}" destId="{ED0F3895-B105-41F4-BF3E-2FB75549B8FF}" srcOrd="0" destOrd="0" presId="urn:microsoft.com/office/officeart/2005/8/layout/hProcess9"/>
    <dgm:cxn modelId="{86A7378E-44A8-4FC3-815E-AC10C8B29631}" type="presParOf" srcId="{BA09D51E-2BB4-4B4D-865D-325E544DAFD3}" destId="{32D29E03-3F81-43B3-8E53-67704672D699}" srcOrd="1" destOrd="0" presId="urn:microsoft.com/office/officeart/2005/8/layout/hProcess9"/>
    <dgm:cxn modelId="{293225FB-FC6E-4136-AADD-E40293882DE5}" type="presParOf" srcId="{BA09D51E-2BB4-4B4D-865D-325E544DAFD3}" destId="{F3153676-6416-43B7-8EC7-B5869E047A35}" srcOrd="2" destOrd="0" presId="urn:microsoft.com/office/officeart/2005/8/layout/hProcess9"/>
    <dgm:cxn modelId="{96B145B1-7596-4181-B6C6-8A74590BD479}" type="presParOf" srcId="{BA09D51E-2BB4-4B4D-865D-325E544DAFD3}" destId="{53BBAEAB-F045-4F8C-8179-B286277CF470}" srcOrd="3" destOrd="0" presId="urn:microsoft.com/office/officeart/2005/8/layout/hProcess9"/>
    <dgm:cxn modelId="{CB21759C-A77D-44D8-9363-EA85A7D06038}" type="presParOf" srcId="{BA09D51E-2BB4-4B4D-865D-325E544DAFD3}" destId="{0BE39C4D-3702-4CB7-BCA5-3DBBB47A926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6F2A9-5383-4EE5-9B3C-87A930FDB2B7}">
      <dsp:nvSpPr>
        <dsp:cNvPr id="0" name=""/>
        <dsp:cNvSpPr/>
      </dsp:nvSpPr>
      <dsp:spPr>
        <a:xfrm>
          <a:off x="383381" y="0"/>
          <a:ext cx="4344987" cy="58531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F3895-B105-41F4-BF3E-2FB75549B8FF}">
      <dsp:nvSpPr>
        <dsp:cNvPr id="0" name=""/>
        <dsp:cNvSpPr/>
      </dsp:nvSpPr>
      <dsp:spPr>
        <a:xfrm>
          <a:off x="5491" y="1755933"/>
          <a:ext cx="1645344" cy="234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Scraping</a:t>
          </a:r>
          <a:endParaRPr lang="en-US" sz="2000" kern="1200" dirty="0"/>
        </a:p>
      </dsp:txBody>
      <dsp:txXfrm>
        <a:off x="85810" y="1836252"/>
        <a:ext cx="1484706" cy="2180607"/>
      </dsp:txXfrm>
    </dsp:sp>
    <dsp:sp modelId="{F3153676-6416-43B7-8EC7-B5869E047A35}">
      <dsp:nvSpPr>
        <dsp:cNvPr id="0" name=""/>
        <dsp:cNvSpPr/>
      </dsp:nvSpPr>
      <dsp:spPr>
        <a:xfrm>
          <a:off x="1733202" y="1755933"/>
          <a:ext cx="1645344" cy="234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CSV file</a:t>
          </a:r>
          <a:endParaRPr lang="en-US" sz="2000" kern="1200" dirty="0"/>
        </a:p>
      </dsp:txBody>
      <dsp:txXfrm>
        <a:off x="1813521" y="1836252"/>
        <a:ext cx="1484706" cy="2180607"/>
      </dsp:txXfrm>
    </dsp:sp>
    <dsp:sp modelId="{0BE39C4D-3702-4CB7-BCA5-3DBBB47A926D}">
      <dsp:nvSpPr>
        <dsp:cNvPr id="0" name=""/>
        <dsp:cNvSpPr/>
      </dsp:nvSpPr>
      <dsp:spPr>
        <a:xfrm>
          <a:off x="3460914" y="1755933"/>
          <a:ext cx="1645344" cy="234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Geo DataFrame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&amp;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Visualization</a:t>
          </a:r>
          <a:endParaRPr lang="en-US" sz="2000" kern="1200" dirty="0"/>
        </a:p>
      </dsp:txBody>
      <dsp:txXfrm>
        <a:off x="3541233" y="1836252"/>
        <a:ext cx="1484706" cy="218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C58F-37D7-438B-A851-BA7133E688D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6CBA-9537-44FE-ABA9-B9384D03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6CBA-9537-44FE-ABA9-B9384D035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6CBA-9537-44FE-ABA9-B9384D035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0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1975-D339-44E3-B21C-8B70AFB1429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A7CE-050B-495F-8EF5-14C1EEBA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COUNTRIES GEOGRAPHICAL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Latitude &amp; Longitude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Map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7" y="2590800"/>
            <a:ext cx="3934374" cy="2774326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Countries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46" y="3048000"/>
            <a:ext cx="3810532" cy="2140889"/>
          </a:xfrm>
        </p:spPr>
      </p:pic>
    </p:spTree>
    <p:extLst>
      <p:ext uri="{BB962C8B-B14F-4D97-AF65-F5344CB8AC3E}">
        <p14:creationId xmlns:p14="http://schemas.microsoft.com/office/powerpoint/2010/main" val="15817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22" y="1961183"/>
            <a:ext cx="4525006" cy="247684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Plotting coordinates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6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813"/>
            <a:ext cx="8229600" cy="3598737"/>
          </a:xfrm>
        </p:spPr>
      </p:pic>
    </p:spTree>
    <p:extLst>
      <p:ext uri="{BB962C8B-B14F-4D97-AF65-F5344CB8AC3E}">
        <p14:creationId xmlns:p14="http://schemas.microsoft.com/office/powerpoint/2010/main" val="19736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6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0668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709114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Collecting </a:t>
            </a:r>
            <a:r>
              <a:rPr lang="en-US" sz="2800" dirty="0" smtClean="0"/>
              <a:t>Countries' Longitude and Latitude data </a:t>
            </a:r>
            <a:r>
              <a:rPr lang="en-US" sz="2800" dirty="0" smtClean="0"/>
              <a:t>through web </a:t>
            </a:r>
            <a:r>
              <a:rPr lang="en-US" sz="2800" dirty="0" smtClean="0"/>
              <a:t>scraping method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Creating a csv  file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Transforming the file into a GeodataFrame for </a:t>
            </a:r>
            <a:r>
              <a:rPr lang="en-US" sz="2800" dirty="0" smtClean="0"/>
              <a:t>interpretation and visualization</a:t>
            </a:r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7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143000"/>
            <a:ext cx="5111750" cy="2819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Importing requests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Importing BeautifulSoup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 numpy as np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 pandas as </a:t>
            </a:r>
            <a:r>
              <a:rPr lang="en-US" sz="2800" dirty="0" smtClean="0"/>
              <a:t>pd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URL link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Response code :200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19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666831"/>
            <a:ext cx="5111750" cy="30655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Storing the contents </a:t>
            </a:r>
            <a:r>
              <a:rPr lang="en-US" sz="2800" dirty="0" smtClean="0"/>
              <a:t>of the </a:t>
            </a:r>
            <a:r>
              <a:rPr lang="en-US" sz="2800" dirty="0" smtClean="0"/>
              <a:t>table that will collect data from tabledata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39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95" y="2085026"/>
            <a:ext cx="5087060" cy="28679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Data Collection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Converting Data into  a CSV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2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64" y="1018077"/>
            <a:ext cx="3915321" cy="48493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Importing Geo Libraries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Importing CSV 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38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24001"/>
            <a:ext cx="5111750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Cleaning </a:t>
            </a:r>
            <a:r>
              <a:rPr lang="en-US" sz="2800" dirty="0" smtClean="0"/>
              <a:t>Data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O</a:t>
            </a:r>
            <a:r>
              <a:rPr lang="en-US" sz="2800" dirty="0" smtClean="0"/>
              <a:t>nly </a:t>
            </a:r>
            <a:r>
              <a:rPr lang="en-US" sz="2800" dirty="0"/>
              <a:t>include rows with non-null latitudes (which means longitude is also not null) and non-null </a:t>
            </a:r>
            <a:r>
              <a:rPr lang="en-US" sz="2800" dirty="0" smtClean="0"/>
              <a:t>Countries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9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to Geometry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447800"/>
            <a:ext cx="511175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Creating a geolocation </a:t>
            </a:r>
            <a:r>
              <a:rPr lang="en-US" sz="2800" dirty="0"/>
              <a:t>D</a:t>
            </a:r>
            <a:r>
              <a:rPr lang="en-US" sz="2800" dirty="0" smtClean="0"/>
              <a:t>ataFrame type </a:t>
            </a:r>
            <a:r>
              <a:rPr lang="en-US" sz="2800" dirty="0" smtClean="0"/>
              <a:t>by converting data </a:t>
            </a:r>
            <a:r>
              <a:rPr lang="en-US" sz="2800" dirty="0" smtClean="0"/>
              <a:t>coordinates </a:t>
            </a:r>
            <a:r>
              <a:rPr lang="en-US" sz="2800" dirty="0" smtClean="0"/>
              <a:t>into</a:t>
            </a:r>
            <a:r>
              <a:rPr lang="en-US" sz="2800" dirty="0" smtClean="0"/>
              <a:t> geometry ones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5105400" y="5105400"/>
            <a:ext cx="978408" cy="3809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smtClean="0"/>
              <a:t>Json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1600"/>
            <a:ext cx="5111750" cy="3733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Importing file that contains a world map shape polygons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6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151</Words>
  <Application>Microsoft Office PowerPoint</Application>
  <PresentationFormat>On-screen Show (4:3)</PresentationFormat>
  <Paragraphs>42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WORLD COUNTRIES GEOGRAPHICAL DATA</vt:lpstr>
      <vt:lpstr>APPROACH    </vt:lpstr>
      <vt:lpstr>Importing Libraries</vt:lpstr>
      <vt:lpstr>Storing Data</vt:lpstr>
      <vt:lpstr>DataFrame</vt:lpstr>
      <vt:lpstr>IMPORTING Libraries</vt:lpstr>
      <vt:lpstr>CLEANING</vt:lpstr>
      <vt:lpstr>Coordinates to Geometry</vt:lpstr>
      <vt:lpstr>Importing Json file</vt:lpstr>
      <vt:lpstr>Visualization</vt:lpstr>
      <vt:lpstr>Plotting </vt:lpstr>
      <vt:lpstr>VISUALIZATION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COUNTRIES GEOGRAPHICAL DATA</dc:title>
  <dc:creator>MR_SA</dc:creator>
  <cp:lastModifiedBy>MR_SA</cp:lastModifiedBy>
  <cp:revision>20</cp:revision>
  <dcterms:created xsi:type="dcterms:W3CDTF">2020-11-21T01:59:25Z</dcterms:created>
  <dcterms:modified xsi:type="dcterms:W3CDTF">2020-11-21T15:35:29Z</dcterms:modified>
</cp:coreProperties>
</file>