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8" autoAdjust="0"/>
  </p:normalViewPr>
  <p:slideViewPr>
    <p:cSldViewPr snapToGrid="0">
      <p:cViewPr>
        <p:scale>
          <a:sx n="56" d="100"/>
          <a:sy n="56" d="100"/>
        </p:scale>
        <p:origin x="163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8DEF3-EA70-4EAC-B1A7-643CCF962A01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9B45C-36CE-4AA2-B6C3-0B0E6090BF4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915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8215-2A35-A359-8E31-20D1FA37E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1CC80-BA4C-E26C-5AFA-0931389CF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768B-E01F-3187-EF41-7BB611ED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09BB-DCCF-AD00-CDFD-59F58B22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6FCA-B38C-0439-99AC-483A579F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654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6380-27BC-3720-B06A-F29BD5D2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C4C15-CF3D-8836-839E-6259E2553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218E-064C-BF8A-F478-0C1298D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329B-FDFC-79CF-EEB6-8704A2FE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23BC-189A-CDDE-9D3E-4BFDA39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124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BC071-A87F-1E2A-D144-F9E2F2FA5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40C2C-6FC0-D6C9-8AC6-85F5D4423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DC46D-ECB1-6950-060C-BDD70DDD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59A58-A9D1-3DD8-6B04-CCD82B9F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F8ABF-3CCC-B648-E9F2-3377DD12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265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F681-E5C9-CA4A-FF48-62721136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BEAD-565F-6575-6EE4-ABD23B76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7B1E3-3C70-E076-8602-9F8336FD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EE88-FF2D-F661-13B9-F25B1B55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86C2B-A491-342F-A5FB-01C4E5A2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425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046-076C-C18C-60B5-A6F0B01B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11AB8-CC4D-52B7-D489-DA8F8779A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76C4-EAF8-5147-5301-0C0D2898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7D05E-37BA-7695-81EF-50E1E1DA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350C-D2D0-280E-2F5F-171FCBD7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38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C4FA-D4F5-4E24-B1D3-1A6A79CE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B3DB-C74E-D259-CFC7-76784EF1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E208-BF99-98BE-4C9F-E90B9F5A1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F229C-FDF5-7CB7-01E1-B340ABD0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FB4B-7F02-0365-7D0B-EDB6F0EA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E9CE2-7C8A-879C-4A14-BA24CF07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90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F485-4A6D-B041-D77C-ABB96599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AE14C-EBF9-CF75-C5B2-CED2DEF9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D76CE-1C65-2A11-DF29-5F9C5B511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89970-866A-B85F-F242-826CD3C06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72EAE-89D6-8D2D-416C-64E6F51E0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FB476-E9F0-15F6-12D0-EEE10522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D98D3-474F-0608-7B5D-F515E8B8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97A65-5B1A-AA8C-FAA1-B313E046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72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AAEA-3B2D-3B84-E2D8-F7C90323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0EF0E-04F8-728D-8412-4BD8FDB6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A982F-73A4-5A53-34AB-9E9B21E4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1E908-3C20-E38B-5C49-3D1FFD3C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206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7279A-05FB-EF43-DE03-F9DAD5CB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4F48F-7105-BDE6-A34D-3A8EF5D9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B2D0-3017-FBB7-2C19-4A2C00A5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21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B033-0098-C85E-38C0-9AD8C2A5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7425-6F9F-94F8-EC55-00415298E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5AB4-6FC0-4945-0820-51119E174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FE168-573F-3A0A-A02D-8F8E8C6C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A01AD-2EA2-D155-E011-73A6395B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8619-934C-1860-0F7E-B5FF1B13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25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A6FE-21A5-6C66-01DD-605BECEA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3A6B5-6134-2B81-B1CD-F296AAF50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DBFEC-5212-31AF-ADF6-60186EE0D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5869A-21EB-CF2F-80E2-38FCACD3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08C0-CD1B-312A-EDD1-D3F8E8C1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9AB6B-A34F-EAA6-7BEE-D6C9352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31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B7A45-8EC2-A7E5-E04B-69AADB2F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FE79-DCA6-FDDB-1975-614E36A0D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C208-5FA3-3DD7-BB83-DA0B5225C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DD5A6-8B84-47E9-9829-B7E03D1F2104}" type="datetimeFigureOut">
              <a:rPr lang="en-ZA" smtClean="0"/>
              <a:t>2024/02/21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2FD5-33F8-2B1F-0E29-ED0D6D361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76782-DA36-02F6-F2A5-6300710A6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18A0A-8E68-4BA8-B4F1-F9AED1E7E8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63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spiderman&amp;page=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pngall.com/clapperboard-png/download/10010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three-star-wars-character-with-aircrafts-illustration-three-star-wars-characters-wallpaper-sh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three-star-wars-character-with-aircrafts-illustration-three-star-wars-characters-wallpaper-shf/download/2560x1440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0" descr="A person in a garment and a person in a garment&#10;&#10;Description automatically generated">
            <a:extLst>
              <a:ext uri="{FF2B5EF4-FFF2-40B4-BE49-F238E27FC236}">
                <a16:creationId xmlns:a16="http://schemas.microsoft.com/office/drawing/2014/main" id="{66A34D84-59EE-EA68-43AE-ED98ADE61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81450" y="0"/>
            <a:ext cx="11369040" cy="7105650"/>
          </a:xfrm>
          <a:prstGeom prst="rect">
            <a:avLst/>
          </a:prstGeom>
        </p:spPr>
      </p:pic>
      <p:sp>
        <p:nvSpPr>
          <p:cNvPr id="179" name="Free-form: Shape 178">
            <a:extLst>
              <a:ext uri="{FF2B5EF4-FFF2-40B4-BE49-F238E27FC236}">
                <a16:creationId xmlns:a16="http://schemas.microsoft.com/office/drawing/2014/main" id="{DDF10D65-62CE-7248-1AAB-93E7F2E1CC41}"/>
              </a:ext>
            </a:extLst>
          </p:cNvPr>
          <p:cNvSpPr/>
          <p:nvPr/>
        </p:nvSpPr>
        <p:spPr>
          <a:xfrm rot="5400000">
            <a:off x="4267936" y="-4732755"/>
            <a:ext cx="7322819" cy="15858690"/>
          </a:xfrm>
          <a:custGeom>
            <a:avLst/>
            <a:gdLst>
              <a:gd name="connsiteX0" fmla="*/ 7322818 w 7322819"/>
              <a:gd name="connsiteY0" fmla="*/ 7174531 h 15858690"/>
              <a:gd name="connsiteX1" fmla="*/ 7322818 w 7322819"/>
              <a:gd name="connsiteY1" fmla="*/ 7174529 h 15858690"/>
              <a:gd name="connsiteX2" fmla="*/ 7322818 w 7322819"/>
              <a:gd name="connsiteY2" fmla="*/ 7174530 h 15858690"/>
              <a:gd name="connsiteX3" fmla="*/ 7322818 w 7322819"/>
              <a:gd name="connsiteY3" fmla="*/ 8968167 h 15858690"/>
              <a:gd name="connsiteX4" fmla="*/ 7322818 w 7322819"/>
              <a:gd name="connsiteY4" fmla="*/ 8968161 h 15858690"/>
              <a:gd name="connsiteX5" fmla="*/ 7322819 w 7322819"/>
              <a:gd name="connsiteY5" fmla="*/ 8968164 h 15858690"/>
              <a:gd name="connsiteX6" fmla="*/ 5787973 w 7322819"/>
              <a:gd name="connsiteY6" fmla="*/ 3382696 h 15858690"/>
              <a:gd name="connsiteX7" fmla="*/ 6082955 w 7322819"/>
              <a:gd name="connsiteY7" fmla="*/ 2792732 h 15858690"/>
              <a:gd name="connsiteX8" fmla="*/ 6925551 w 7322819"/>
              <a:gd name="connsiteY8" fmla="*/ 2792732 h 15858690"/>
              <a:gd name="connsiteX9" fmla="*/ 7220533 w 7322819"/>
              <a:gd name="connsiteY9" fmla="*/ 3382696 h 15858690"/>
              <a:gd name="connsiteX10" fmla="*/ 5685689 w 7322819"/>
              <a:gd name="connsiteY10" fmla="*/ 1793632 h 15858690"/>
              <a:gd name="connsiteX11" fmla="*/ 6082955 w 7322819"/>
              <a:gd name="connsiteY11" fmla="*/ 999100 h 15858690"/>
              <a:gd name="connsiteX12" fmla="*/ 6925551 w 7322819"/>
              <a:gd name="connsiteY12" fmla="*/ 999100 h 15858690"/>
              <a:gd name="connsiteX13" fmla="*/ 7322817 w 7322819"/>
              <a:gd name="connsiteY13" fmla="*/ 1793632 h 15858690"/>
              <a:gd name="connsiteX14" fmla="*/ 6925551 w 7322819"/>
              <a:gd name="connsiteY14" fmla="*/ 2588162 h 15858690"/>
              <a:gd name="connsiteX15" fmla="*/ 6082955 w 7322819"/>
              <a:gd name="connsiteY15" fmla="*/ 2588162 h 15858690"/>
              <a:gd name="connsiteX16" fmla="*/ 5685689 w 7322819"/>
              <a:gd name="connsiteY16" fmla="*/ 5380896 h 15858690"/>
              <a:gd name="connsiteX17" fmla="*/ 6082955 w 7322819"/>
              <a:gd name="connsiteY17" fmla="*/ 6175428 h 15858690"/>
              <a:gd name="connsiteX18" fmla="*/ 6925551 w 7322819"/>
              <a:gd name="connsiteY18" fmla="*/ 6175428 h 15858690"/>
              <a:gd name="connsiteX19" fmla="*/ 7322817 w 7322819"/>
              <a:gd name="connsiteY19" fmla="*/ 5380896 h 15858690"/>
              <a:gd name="connsiteX20" fmla="*/ 6925551 w 7322819"/>
              <a:gd name="connsiteY20" fmla="*/ 4586364 h 15858690"/>
              <a:gd name="connsiteX21" fmla="*/ 6082955 w 7322819"/>
              <a:gd name="connsiteY21" fmla="*/ 4586364 h 15858690"/>
              <a:gd name="connsiteX22" fmla="*/ 4242576 w 7322819"/>
              <a:gd name="connsiteY22" fmla="*/ 7969064 h 15858690"/>
              <a:gd name="connsiteX23" fmla="*/ 4639842 w 7322819"/>
              <a:gd name="connsiteY23" fmla="*/ 8763595 h 15858690"/>
              <a:gd name="connsiteX24" fmla="*/ 5482438 w 7322819"/>
              <a:gd name="connsiteY24" fmla="*/ 8763595 h 15858690"/>
              <a:gd name="connsiteX25" fmla="*/ 5879704 w 7322819"/>
              <a:gd name="connsiteY25" fmla="*/ 7969064 h 15858690"/>
              <a:gd name="connsiteX26" fmla="*/ 5482438 w 7322819"/>
              <a:gd name="connsiteY26" fmla="*/ 7174532 h 15858690"/>
              <a:gd name="connsiteX27" fmla="*/ 4639842 w 7322819"/>
              <a:gd name="connsiteY27" fmla="*/ 7174532 h 15858690"/>
              <a:gd name="connsiteX28" fmla="*/ 4242575 w 7322819"/>
              <a:gd name="connsiteY28" fmla="*/ 6175430 h 15858690"/>
              <a:gd name="connsiteX29" fmla="*/ 4639841 w 7322819"/>
              <a:gd name="connsiteY29" fmla="*/ 6969962 h 15858690"/>
              <a:gd name="connsiteX30" fmla="*/ 5482437 w 7322819"/>
              <a:gd name="connsiteY30" fmla="*/ 6969962 h 15858690"/>
              <a:gd name="connsiteX31" fmla="*/ 5879703 w 7322819"/>
              <a:gd name="connsiteY31" fmla="*/ 6175430 h 15858690"/>
              <a:gd name="connsiteX32" fmla="*/ 5482437 w 7322819"/>
              <a:gd name="connsiteY32" fmla="*/ 5380898 h 15858690"/>
              <a:gd name="connsiteX33" fmla="*/ 4639841 w 7322819"/>
              <a:gd name="connsiteY33" fmla="*/ 5380898 h 15858690"/>
              <a:gd name="connsiteX34" fmla="*/ 4242574 w 7322819"/>
              <a:gd name="connsiteY34" fmla="*/ 794532 h 15858690"/>
              <a:gd name="connsiteX35" fmla="*/ 4639840 w 7322819"/>
              <a:gd name="connsiteY35" fmla="*/ 0 h 15858690"/>
              <a:gd name="connsiteX36" fmla="*/ 5482436 w 7322819"/>
              <a:gd name="connsiteY36" fmla="*/ 0 h 15858690"/>
              <a:gd name="connsiteX37" fmla="*/ 5879702 w 7322819"/>
              <a:gd name="connsiteY37" fmla="*/ 794532 h 15858690"/>
              <a:gd name="connsiteX38" fmla="*/ 5482436 w 7322819"/>
              <a:gd name="connsiteY38" fmla="*/ 1589062 h 15858690"/>
              <a:gd name="connsiteX39" fmla="*/ 4639840 w 7322819"/>
              <a:gd name="connsiteY39" fmla="*/ 1589062 h 15858690"/>
              <a:gd name="connsiteX40" fmla="*/ 4242574 w 7322819"/>
              <a:gd name="connsiteY40" fmla="*/ 2588164 h 15858690"/>
              <a:gd name="connsiteX41" fmla="*/ 4639840 w 7322819"/>
              <a:gd name="connsiteY41" fmla="*/ 1793632 h 15858690"/>
              <a:gd name="connsiteX42" fmla="*/ 5482436 w 7322819"/>
              <a:gd name="connsiteY42" fmla="*/ 1793632 h 15858690"/>
              <a:gd name="connsiteX43" fmla="*/ 5879702 w 7322819"/>
              <a:gd name="connsiteY43" fmla="*/ 2588164 h 15858690"/>
              <a:gd name="connsiteX44" fmla="*/ 5482436 w 7322819"/>
              <a:gd name="connsiteY44" fmla="*/ 3382694 h 15858690"/>
              <a:gd name="connsiteX45" fmla="*/ 4639840 w 7322819"/>
              <a:gd name="connsiteY45" fmla="*/ 3382694 h 15858690"/>
              <a:gd name="connsiteX46" fmla="*/ 4242574 w 7322819"/>
              <a:gd name="connsiteY46" fmla="*/ 4381796 h 15858690"/>
              <a:gd name="connsiteX47" fmla="*/ 4639840 w 7322819"/>
              <a:gd name="connsiteY47" fmla="*/ 5176328 h 15858690"/>
              <a:gd name="connsiteX48" fmla="*/ 5482436 w 7322819"/>
              <a:gd name="connsiteY48" fmla="*/ 5176328 h 15858690"/>
              <a:gd name="connsiteX49" fmla="*/ 5879702 w 7322819"/>
              <a:gd name="connsiteY49" fmla="*/ 4381796 h 15858690"/>
              <a:gd name="connsiteX50" fmla="*/ 5482436 w 7322819"/>
              <a:gd name="connsiteY50" fmla="*/ 3587264 h 15858690"/>
              <a:gd name="connsiteX51" fmla="*/ 4639840 w 7322819"/>
              <a:gd name="connsiteY51" fmla="*/ 3587264 h 15858690"/>
              <a:gd name="connsiteX52" fmla="*/ 2918749 w 7322819"/>
              <a:gd name="connsiteY52" fmla="*/ 3382696 h 15858690"/>
              <a:gd name="connsiteX53" fmla="*/ 3213730 w 7322819"/>
              <a:gd name="connsiteY53" fmla="*/ 2792732 h 15858690"/>
              <a:gd name="connsiteX54" fmla="*/ 4056326 w 7322819"/>
              <a:gd name="connsiteY54" fmla="*/ 2792732 h 15858690"/>
              <a:gd name="connsiteX55" fmla="*/ 4351308 w 7322819"/>
              <a:gd name="connsiteY55" fmla="*/ 3382696 h 15858690"/>
              <a:gd name="connsiteX56" fmla="*/ 2816467 w 7322819"/>
              <a:gd name="connsiteY56" fmla="*/ 8968164 h 15858690"/>
              <a:gd name="connsiteX57" fmla="*/ 3213733 w 7322819"/>
              <a:gd name="connsiteY57" fmla="*/ 9762695 h 15858690"/>
              <a:gd name="connsiteX58" fmla="*/ 4056328 w 7322819"/>
              <a:gd name="connsiteY58" fmla="*/ 9762695 h 15858690"/>
              <a:gd name="connsiteX59" fmla="*/ 4453594 w 7322819"/>
              <a:gd name="connsiteY59" fmla="*/ 8968164 h 15858690"/>
              <a:gd name="connsiteX60" fmla="*/ 4056328 w 7322819"/>
              <a:gd name="connsiteY60" fmla="*/ 8173632 h 15858690"/>
              <a:gd name="connsiteX61" fmla="*/ 3213733 w 7322819"/>
              <a:gd name="connsiteY61" fmla="*/ 8173632 h 15858690"/>
              <a:gd name="connsiteX62" fmla="*/ 2816466 w 7322819"/>
              <a:gd name="connsiteY62" fmla="*/ 7174530 h 15858690"/>
              <a:gd name="connsiteX63" fmla="*/ 3213732 w 7322819"/>
              <a:gd name="connsiteY63" fmla="*/ 7969061 h 15858690"/>
              <a:gd name="connsiteX64" fmla="*/ 4056327 w 7322819"/>
              <a:gd name="connsiteY64" fmla="*/ 7969061 h 15858690"/>
              <a:gd name="connsiteX65" fmla="*/ 4453593 w 7322819"/>
              <a:gd name="connsiteY65" fmla="*/ 7174530 h 15858690"/>
              <a:gd name="connsiteX66" fmla="*/ 4056327 w 7322819"/>
              <a:gd name="connsiteY66" fmla="*/ 6379998 h 15858690"/>
              <a:gd name="connsiteX67" fmla="*/ 3213732 w 7322819"/>
              <a:gd name="connsiteY67" fmla="*/ 6379998 h 15858690"/>
              <a:gd name="connsiteX68" fmla="*/ 2816465 w 7322819"/>
              <a:gd name="connsiteY68" fmla="*/ 1793632 h 15858690"/>
              <a:gd name="connsiteX69" fmla="*/ 3213730 w 7322819"/>
              <a:gd name="connsiteY69" fmla="*/ 999100 h 15858690"/>
              <a:gd name="connsiteX70" fmla="*/ 4056326 w 7322819"/>
              <a:gd name="connsiteY70" fmla="*/ 999100 h 15858690"/>
              <a:gd name="connsiteX71" fmla="*/ 4453592 w 7322819"/>
              <a:gd name="connsiteY71" fmla="*/ 1793632 h 15858690"/>
              <a:gd name="connsiteX72" fmla="*/ 4056326 w 7322819"/>
              <a:gd name="connsiteY72" fmla="*/ 2588162 h 15858690"/>
              <a:gd name="connsiteX73" fmla="*/ 3213730 w 7322819"/>
              <a:gd name="connsiteY73" fmla="*/ 2588162 h 15858690"/>
              <a:gd name="connsiteX74" fmla="*/ 2816465 w 7322819"/>
              <a:gd name="connsiteY74" fmla="*/ 5380896 h 15858690"/>
              <a:gd name="connsiteX75" fmla="*/ 3213730 w 7322819"/>
              <a:gd name="connsiteY75" fmla="*/ 6175428 h 15858690"/>
              <a:gd name="connsiteX76" fmla="*/ 4056326 w 7322819"/>
              <a:gd name="connsiteY76" fmla="*/ 6175428 h 15858690"/>
              <a:gd name="connsiteX77" fmla="*/ 4453592 w 7322819"/>
              <a:gd name="connsiteY77" fmla="*/ 5380896 h 15858690"/>
              <a:gd name="connsiteX78" fmla="*/ 4056326 w 7322819"/>
              <a:gd name="connsiteY78" fmla="*/ 4586364 h 15858690"/>
              <a:gd name="connsiteX79" fmla="*/ 3213730 w 7322819"/>
              <a:gd name="connsiteY79" fmla="*/ 4586364 h 15858690"/>
              <a:gd name="connsiteX80" fmla="*/ 1426114 w 7322819"/>
              <a:gd name="connsiteY80" fmla="*/ 8173631 h 15858690"/>
              <a:gd name="connsiteX81" fmla="*/ 1823380 w 7322819"/>
              <a:gd name="connsiteY81" fmla="*/ 8968162 h 15858690"/>
              <a:gd name="connsiteX82" fmla="*/ 2665975 w 7322819"/>
              <a:gd name="connsiteY82" fmla="*/ 8968162 h 15858690"/>
              <a:gd name="connsiteX83" fmla="*/ 3063241 w 7322819"/>
              <a:gd name="connsiteY83" fmla="*/ 8173631 h 15858690"/>
              <a:gd name="connsiteX84" fmla="*/ 2665975 w 7322819"/>
              <a:gd name="connsiteY84" fmla="*/ 7379098 h 15858690"/>
              <a:gd name="connsiteX85" fmla="*/ 1823380 w 7322819"/>
              <a:gd name="connsiteY85" fmla="*/ 7379098 h 15858690"/>
              <a:gd name="connsiteX86" fmla="*/ 1426113 w 7322819"/>
              <a:gd name="connsiteY86" fmla="*/ 6379998 h 15858690"/>
              <a:gd name="connsiteX87" fmla="*/ 1823379 w 7322819"/>
              <a:gd name="connsiteY87" fmla="*/ 7174528 h 15858690"/>
              <a:gd name="connsiteX88" fmla="*/ 2665974 w 7322819"/>
              <a:gd name="connsiteY88" fmla="*/ 7174528 h 15858690"/>
              <a:gd name="connsiteX89" fmla="*/ 3063240 w 7322819"/>
              <a:gd name="connsiteY89" fmla="*/ 6379998 h 15858690"/>
              <a:gd name="connsiteX90" fmla="*/ 2665974 w 7322819"/>
              <a:gd name="connsiteY90" fmla="*/ 5585466 h 15858690"/>
              <a:gd name="connsiteX91" fmla="*/ 1823379 w 7322819"/>
              <a:gd name="connsiteY91" fmla="*/ 5585466 h 15858690"/>
              <a:gd name="connsiteX92" fmla="*/ 1426112 w 7322819"/>
              <a:gd name="connsiteY92" fmla="*/ 999098 h 15858690"/>
              <a:gd name="connsiteX93" fmla="*/ 1823377 w 7322819"/>
              <a:gd name="connsiteY93" fmla="*/ 204566 h 15858690"/>
              <a:gd name="connsiteX94" fmla="*/ 2665973 w 7322819"/>
              <a:gd name="connsiteY94" fmla="*/ 204566 h 15858690"/>
              <a:gd name="connsiteX95" fmla="*/ 3063238 w 7322819"/>
              <a:gd name="connsiteY95" fmla="*/ 999098 h 15858690"/>
              <a:gd name="connsiteX96" fmla="*/ 2665973 w 7322819"/>
              <a:gd name="connsiteY96" fmla="*/ 1793630 h 15858690"/>
              <a:gd name="connsiteX97" fmla="*/ 1823377 w 7322819"/>
              <a:gd name="connsiteY97" fmla="*/ 1793630 h 15858690"/>
              <a:gd name="connsiteX98" fmla="*/ 1426112 w 7322819"/>
              <a:gd name="connsiteY98" fmla="*/ 2792730 h 15858690"/>
              <a:gd name="connsiteX99" fmla="*/ 1823377 w 7322819"/>
              <a:gd name="connsiteY99" fmla="*/ 1998198 h 15858690"/>
              <a:gd name="connsiteX100" fmla="*/ 2665973 w 7322819"/>
              <a:gd name="connsiteY100" fmla="*/ 1998198 h 15858690"/>
              <a:gd name="connsiteX101" fmla="*/ 3063238 w 7322819"/>
              <a:gd name="connsiteY101" fmla="*/ 2792730 h 15858690"/>
              <a:gd name="connsiteX102" fmla="*/ 2768256 w 7322819"/>
              <a:gd name="connsiteY102" fmla="*/ 3382696 h 15858690"/>
              <a:gd name="connsiteX103" fmla="*/ 1721095 w 7322819"/>
              <a:gd name="connsiteY103" fmla="*/ 3382696 h 15858690"/>
              <a:gd name="connsiteX104" fmla="*/ 1426112 w 7322819"/>
              <a:gd name="connsiteY104" fmla="*/ 4586364 h 15858690"/>
              <a:gd name="connsiteX105" fmla="*/ 1823377 w 7322819"/>
              <a:gd name="connsiteY105" fmla="*/ 5380894 h 15858690"/>
              <a:gd name="connsiteX106" fmla="*/ 2665973 w 7322819"/>
              <a:gd name="connsiteY106" fmla="*/ 5380894 h 15858690"/>
              <a:gd name="connsiteX107" fmla="*/ 3063238 w 7322819"/>
              <a:gd name="connsiteY107" fmla="*/ 4586364 h 15858690"/>
              <a:gd name="connsiteX108" fmla="*/ 2665973 w 7322819"/>
              <a:gd name="connsiteY108" fmla="*/ 3791832 h 15858690"/>
              <a:gd name="connsiteX109" fmla="*/ 1823377 w 7322819"/>
              <a:gd name="connsiteY109" fmla="*/ 3791832 h 15858690"/>
              <a:gd name="connsiteX110" fmla="*/ 445477 w 7322819"/>
              <a:gd name="connsiteY110" fmla="*/ 15858690 h 15858690"/>
              <a:gd name="connsiteX111" fmla="*/ 445477 w 7322819"/>
              <a:gd name="connsiteY111" fmla="*/ 9762693 h 15858690"/>
              <a:gd name="connsiteX112" fmla="*/ 1239864 w 7322819"/>
              <a:gd name="connsiteY112" fmla="*/ 9762693 h 15858690"/>
              <a:gd name="connsiteX113" fmla="*/ 1637129 w 7322819"/>
              <a:gd name="connsiteY113" fmla="*/ 8968162 h 15858690"/>
              <a:gd name="connsiteX114" fmla="*/ 1239864 w 7322819"/>
              <a:gd name="connsiteY114" fmla="*/ 8173629 h 15858690"/>
              <a:gd name="connsiteX115" fmla="*/ 445477 w 7322819"/>
              <a:gd name="connsiteY115" fmla="*/ 8173629 h 15858690"/>
              <a:gd name="connsiteX116" fmla="*/ 445477 w 7322819"/>
              <a:gd name="connsiteY116" fmla="*/ 7969060 h 15858690"/>
              <a:gd name="connsiteX117" fmla="*/ 1239863 w 7322819"/>
              <a:gd name="connsiteY117" fmla="*/ 7969060 h 15858690"/>
              <a:gd name="connsiteX118" fmla="*/ 1637129 w 7322819"/>
              <a:gd name="connsiteY118" fmla="*/ 7174528 h 15858690"/>
              <a:gd name="connsiteX119" fmla="*/ 1239863 w 7322819"/>
              <a:gd name="connsiteY119" fmla="*/ 6379996 h 15858690"/>
              <a:gd name="connsiteX120" fmla="*/ 445477 w 7322819"/>
              <a:gd name="connsiteY120" fmla="*/ 6379996 h 15858690"/>
              <a:gd name="connsiteX121" fmla="*/ 445477 w 7322819"/>
              <a:gd name="connsiteY121" fmla="*/ 6175426 h 15858690"/>
              <a:gd name="connsiteX122" fmla="*/ 1239861 w 7322819"/>
              <a:gd name="connsiteY122" fmla="*/ 6175426 h 15858690"/>
              <a:gd name="connsiteX123" fmla="*/ 1637128 w 7322819"/>
              <a:gd name="connsiteY123" fmla="*/ 5380894 h 15858690"/>
              <a:gd name="connsiteX124" fmla="*/ 1239861 w 7322819"/>
              <a:gd name="connsiteY124" fmla="*/ 4586362 h 15858690"/>
              <a:gd name="connsiteX125" fmla="*/ 445477 w 7322819"/>
              <a:gd name="connsiteY125" fmla="*/ 4586362 h 15858690"/>
              <a:gd name="connsiteX126" fmla="*/ 445477 w 7322819"/>
              <a:gd name="connsiteY126" fmla="*/ 4381792 h 15858690"/>
              <a:gd name="connsiteX127" fmla="*/ 1239861 w 7322819"/>
              <a:gd name="connsiteY127" fmla="*/ 4381792 h 15858690"/>
              <a:gd name="connsiteX128" fmla="*/ 1637128 w 7322819"/>
              <a:gd name="connsiteY128" fmla="*/ 3587262 h 15858690"/>
              <a:gd name="connsiteX129" fmla="*/ 1534845 w 7322819"/>
              <a:gd name="connsiteY129" fmla="*/ 3382696 h 15858690"/>
              <a:gd name="connsiteX130" fmla="*/ 1721095 w 7322819"/>
              <a:gd name="connsiteY130" fmla="*/ 3382696 h 15858690"/>
              <a:gd name="connsiteX131" fmla="*/ 1823377 w 7322819"/>
              <a:gd name="connsiteY131" fmla="*/ 3587262 h 15858690"/>
              <a:gd name="connsiteX132" fmla="*/ 2665973 w 7322819"/>
              <a:gd name="connsiteY132" fmla="*/ 3587262 h 15858690"/>
              <a:gd name="connsiteX133" fmla="*/ 2768256 w 7322819"/>
              <a:gd name="connsiteY133" fmla="*/ 3382696 h 15858690"/>
              <a:gd name="connsiteX134" fmla="*/ 2918749 w 7322819"/>
              <a:gd name="connsiteY134" fmla="*/ 3382696 h 15858690"/>
              <a:gd name="connsiteX135" fmla="*/ 2816465 w 7322819"/>
              <a:gd name="connsiteY135" fmla="*/ 3587264 h 15858690"/>
              <a:gd name="connsiteX136" fmla="*/ 3213730 w 7322819"/>
              <a:gd name="connsiteY136" fmla="*/ 4381794 h 15858690"/>
              <a:gd name="connsiteX137" fmla="*/ 4056326 w 7322819"/>
              <a:gd name="connsiteY137" fmla="*/ 4381794 h 15858690"/>
              <a:gd name="connsiteX138" fmla="*/ 4453592 w 7322819"/>
              <a:gd name="connsiteY138" fmla="*/ 3587264 h 15858690"/>
              <a:gd name="connsiteX139" fmla="*/ 4351308 w 7322819"/>
              <a:gd name="connsiteY139" fmla="*/ 3382696 h 15858690"/>
              <a:gd name="connsiteX140" fmla="*/ 5787973 w 7322819"/>
              <a:gd name="connsiteY140" fmla="*/ 3382696 h 15858690"/>
              <a:gd name="connsiteX141" fmla="*/ 5685689 w 7322819"/>
              <a:gd name="connsiteY141" fmla="*/ 3587264 h 15858690"/>
              <a:gd name="connsiteX142" fmla="*/ 6082955 w 7322819"/>
              <a:gd name="connsiteY142" fmla="*/ 4381794 h 15858690"/>
              <a:gd name="connsiteX143" fmla="*/ 6925551 w 7322819"/>
              <a:gd name="connsiteY143" fmla="*/ 4381794 h 15858690"/>
              <a:gd name="connsiteX144" fmla="*/ 7322817 w 7322819"/>
              <a:gd name="connsiteY144" fmla="*/ 3587264 h 15858690"/>
              <a:gd name="connsiteX145" fmla="*/ 7220533 w 7322819"/>
              <a:gd name="connsiteY145" fmla="*/ 3382696 h 15858690"/>
              <a:gd name="connsiteX146" fmla="*/ 7322818 w 7322819"/>
              <a:gd name="connsiteY146" fmla="*/ 3382696 h 15858690"/>
              <a:gd name="connsiteX147" fmla="*/ 7322818 w 7322819"/>
              <a:gd name="connsiteY147" fmla="*/ 7174529 h 15858690"/>
              <a:gd name="connsiteX148" fmla="*/ 6925552 w 7322819"/>
              <a:gd name="connsiteY148" fmla="*/ 6379998 h 15858690"/>
              <a:gd name="connsiteX149" fmla="*/ 6082956 w 7322819"/>
              <a:gd name="connsiteY149" fmla="*/ 6379998 h 15858690"/>
              <a:gd name="connsiteX150" fmla="*/ 5685690 w 7322819"/>
              <a:gd name="connsiteY150" fmla="*/ 7174530 h 15858690"/>
              <a:gd name="connsiteX151" fmla="*/ 6082956 w 7322819"/>
              <a:gd name="connsiteY151" fmla="*/ 7969061 h 15858690"/>
              <a:gd name="connsiteX152" fmla="*/ 6925552 w 7322819"/>
              <a:gd name="connsiteY152" fmla="*/ 7969061 h 15858690"/>
              <a:gd name="connsiteX153" fmla="*/ 7322818 w 7322819"/>
              <a:gd name="connsiteY153" fmla="*/ 7174531 h 15858690"/>
              <a:gd name="connsiteX154" fmla="*/ 7322818 w 7322819"/>
              <a:gd name="connsiteY154" fmla="*/ 8968161 h 15858690"/>
              <a:gd name="connsiteX155" fmla="*/ 6925553 w 7322819"/>
              <a:gd name="connsiteY155" fmla="*/ 8173632 h 15858690"/>
              <a:gd name="connsiteX156" fmla="*/ 6082957 w 7322819"/>
              <a:gd name="connsiteY156" fmla="*/ 8173632 h 15858690"/>
              <a:gd name="connsiteX157" fmla="*/ 5685691 w 7322819"/>
              <a:gd name="connsiteY157" fmla="*/ 8968164 h 15858690"/>
              <a:gd name="connsiteX158" fmla="*/ 6082957 w 7322819"/>
              <a:gd name="connsiteY158" fmla="*/ 9762695 h 15858690"/>
              <a:gd name="connsiteX159" fmla="*/ 6925553 w 7322819"/>
              <a:gd name="connsiteY159" fmla="*/ 9762695 h 15858690"/>
              <a:gd name="connsiteX160" fmla="*/ 7322818 w 7322819"/>
              <a:gd name="connsiteY160" fmla="*/ 8968167 h 15858690"/>
              <a:gd name="connsiteX161" fmla="*/ 7322818 w 7322819"/>
              <a:gd name="connsiteY161" fmla="*/ 15858690 h 15858690"/>
              <a:gd name="connsiteX162" fmla="*/ 2 w 7322819"/>
              <a:gd name="connsiteY162" fmla="*/ 8968162 h 15858690"/>
              <a:gd name="connsiteX163" fmla="*/ 397268 w 7322819"/>
              <a:gd name="connsiteY163" fmla="*/ 8173629 h 15858690"/>
              <a:gd name="connsiteX164" fmla="*/ 445477 w 7322819"/>
              <a:gd name="connsiteY164" fmla="*/ 8173629 h 15858690"/>
              <a:gd name="connsiteX165" fmla="*/ 445477 w 7322819"/>
              <a:gd name="connsiteY165" fmla="*/ 9762693 h 15858690"/>
              <a:gd name="connsiteX166" fmla="*/ 397268 w 7322819"/>
              <a:gd name="connsiteY166" fmla="*/ 9762693 h 15858690"/>
              <a:gd name="connsiteX167" fmla="*/ 1 w 7322819"/>
              <a:gd name="connsiteY167" fmla="*/ 7174528 h 15858690"/>
              <a:gd name="connsiteX168" fmla="*/ 397267 w 7322819"/>
              <a:gd name="connsiteY168" fmla="*/ 6379996 h 15858690"/>
              <a:gd name="connsiteX169" fmla="*/ 445477 w 7322819"/>
              <a:gd name="connsiteY169" fmla="*/ 6379996 h 15858690"/>
              <a:gd name="connsiteX170" fmla="*/ 445477 w 7322819"/>
              <a:gd name="connsiteY170" fmla="*/ 7969060 h 15858690"/>
              <a:gd name="connsiteX171" fmla="*/ 397267 w 7322819"/>
              <a:gd name="connsiteY171" fmla="*/ 7969060 h 15858690"/>
              <a:gd name="connsiteX172" fmla="*/ 0 w 7322819"/>
              <a:gd name="connsiteY172" fmla="*/ 3587262 h 15858690"/>
              <a:gd name="connsiteX173" fmla="*/ 397266 w 7322819"/>
              <a:gd name="connsiteY173" fmla="*/ 2792730 h 15858690"/>
              <a:gd name="connsiteX174" fmla="*/ 1239861 w 7322819"/>
              <a:gd name="connsiteY174" fmla="*/ 2792730 h 15858690"/>
              <a:gd name="connsiteX175" fmla="*/ 1534845 w 7322819"/>
              <a:gd name="connsiteY175" fmla="*/ 3382696 h 15858690"/>
              <a:gd name="connsiteX176" fmla="*/ 445477 w 7322819"/>
              <a:gd name="connsiteY176" fmla="*/ 3382696 h 15858690"/>
              <a:gd name="connsiteX177" fmla="*/ 445477 w 7322819"/>
              <a:gd name="connsiteY177" fmla="*/ 4381792 h 15858690"/>
              <a:gd name="connsiteX178" fmla="*/ 397266 w 7322819"/>
              <a:gd name="connsiteY178" fmla="*/ 4381792 h 15858690"/>
              <a:gd name="connsiteX179" fmla="*/ 0 w 7322819"/>
              <a:gd name="connsiteY179" fmla="*/ 5380894 h 15858690"/>
              <a:gd name="connsiteX180" fmla="*/ 397266 w 7322819"/>
              <a:gd name="connsiteY180" fmla="*/ 4586362 h 15858690"/>
              <a:gd name="connsiteX181" fmla="*/ 445477 w 7322819"/>
              <a:gd name="connsiteY181" fmla="*/ 4586362 h 15858690"/>
              <a:gd name="connsiteX182" fmla="*/ 445477 w 7322819"/>
              <a:gd name="connsiteY182" fmla="*/ 6175426 h 15858690"/>
              <a:gd name="connsiteX183" fmla="*/ 397266 w 7322819"/>
              <a:gd name="connsiteY183" fmla="*/ 6175426 h 15858690"/>
              <a:gd name="connsiteX184" fmla="*/ 0 w 7322819"/>
              <a:gd name="connsiteY184" fmla="*/ 1793630 h 15858690"/>
              <a:gd name="connsiteX185" fmla="*/ 397266 w 7322819"/>
              <a:gd name="connsiteY185" fmla="*/ 999098 h 15858690"/>
              <a:gd name="connsiteX186" fmla="*/ 1239861 w 7322819"/>
              <a:gd name="connsiteY186" fmla="*/ 999098 h 15858690"/>
              <a:gd name="connsiteX187" fmla="*/ 1637128 w 7322819"/>
              <a:gd name="connsiteY187" fmla="*/ 1793630 h 15858690"/>
              <a:gd name="connsiteX188" fmla="*/ 1239861 w 7322819"/>
              <a:gd name="connsiteY188" fmla="*/ 2588160 h 15858690"/>
              <a:gd name="connsiteX189" fmla="*/ 397266 w 7322819"/>
              <a:gd name="connsiteY189" fmla="*/ 2588160 h 1585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7322819" h="15858690">
                <a:moveTo>
                  <a:pt x="7322818" y="7174531"/>
                </a:moveTo>
                <a:lnTo>
                  <a:pt x="7322818" y="7174529"/>
                </a:lnTo>
                <a:lnTo>
                  <a:pt x="7322818" y="7174530"/>
                </a:lnTo>
                <a:close/>
                <a:moveTo>
                  <a:pt x="7322818" y="8968167"/>
                </a:moveTo>
                <a:lnTo>
                  <a:pt x="7322818" y="8968161"/>
                </a:lnTo>
                <a:lnTo>
                  <a:pt x="7322819" y="8968164"/>
                </a:lnTo>
                <a:close/>
                <a:moveTo>
                  <a:pt x="5787973" y="3382696"/>
                </a:moveTo>
                <a:lnTo>
                  <a:pt x="6082955" y="2792732"/>
                </a:lnTo>
                <a:lnTo>
                  <a:pt x="6925551" y="2792732"/>
                </a:lnTo>
                <a:lnTo>
                  <a:pt x="7220533" y="3382696"/>
                </a:lnTo>
                <a:close/>
                <a:moveTo>
                  <a:pt x="5685689" y="1793632"/>
                </a:moveTo>
                <a:lnTo>
                  <a:pt x="6082955" y="999100"/>
                </a:lnTo>
                <a:lnTo>
                  <a:pt x="6925551" y="999100"/>
                </a:lnTo>
                <a:lnTo>
                  <a:pt x="7322817" y="1793632"/>
                </a:lnTo>
                <a:lnTo>
                  <a:pt x="6925551" y="2588162"/>
                </a:lnTo>
                <a:lnTo>
                  <a:pt x="6082955" y="2588162"/>
                </a:lnTo>
                <a:close/>
                <a:moveTo>
                  <a:pt x="5685689" y="5380896"/>
                </a:moveTo>
                <a:lnTo>
                  <a:pt x="6082955" y="6175428"/>
                </a:lnTo>
                <a:lnTo>
                  <a:pt x="6925551" y="6175428"/>
                </a:lnTo>
                <a:lnTo>
                  <a:pt x="7322817" y="5380896"/>
                </a:lnTo>
                <a:lnTo>
                  <a:pt x="6925551" y="4586364"/>
                </a:lnTo>
                <a:lnTo>
                  <a:pt x="6082955" y="4586364"/>
                </a:lnTo>
                <a:close/>
                <a:moveTo>
                  <a:pt x="4242576" y="7969064"/>
                </a:moveTo>
                <a:lnTo>
                  <a:pt x="4639842" y="8763595"/>
                </a:lnTo>
                <a:lnTo>
                  <a:pt x="5482438" y="8763595"/>
                </a:lnTo>
                <a:lnTo>
                  <a:pt x="5879704" y="7969064"/>
                </a:lnTo>
                <a:lnTo>
                  <a:pt x="5482438" y="7174532"/>
                </a:lnTo>
                <a:lnTo>
                  <a:pt x="4639842" y="7174532"/>
                </a:lnTo>
                <a:close/>
                <a:moveTo>
                  <a:pt x="4242575" y="6175430"/>
                </a:moveTo>
                <a:lnTo>
                  <a:pt x="4639841" y="6969962"/>
                </a:lnTo>
                <a:lnTo>
                  <a:pt x="5482437" y="6969962"/>
                </a:lnTo>
                <a:lnTo>
                  <a:pt x="5879703" y="6175430"/>
                </a:lnTo>
                <a:lnTo>
                  <a:pt x="5482437" y="5380898"/>
                </a:lnTo>
                <a:lnTo>
                  <a:pt x="4639841" y="5380898"/>
                </a:lnTo>
                <a:close/>
                <a:moveTo>
                  <a:pt x="4242574" y="794532"/>
                </a:moveTo>
                <a:lnTo>
                  <a:pt x="4639840" y="0"/>
                </a:lnTo>
                <a:lnTo>
                  <a:pt x="5482436" y="0"/>
                </a:lnTo>
                <a:lnTo>
                  <a:pt x="5879702" y="794532"/>
                </a:lnTo>
                <a:lnTo>
                  <a:pt x="5482436" y="1589062"/>
                </a:lnTo>
                <a:lnTo>
                  <a:pt x="4639840" y="1589062"/>
                </a:lnTo>
                <a:close/>
                <a:moveTo>
                  <a:pt x="4242574" y="2588164"/>
                </a:moveTo>
                <a:lnTo>
                  <a:pt x="4639840" y="1793632"/>
                </a:lnTo>
                <a:lnTo>
                  <a:pt x="5482436" y="1793632"/>
                </a:lnTo>
                <a:lnTo>
                  <a:pt x="5879702" y="2588164"/>
                </a:lnTo>
                <a:lnTo>
                  <a:pt x="5482436" y="3382694"/>
                </a:lnTo>
                <a:lnTo>
                  <a:pt x="4639840" y="3382694"/>
                </a:lnTo>
                <a:close/>
                <a:moveTo>
                  <a:pt x="4242574" y="4381796"/>
                </a:moveTo>
                <a:lnTo>
                  <a:pt x="4639840" y="5176328"/>
                </a:lnTo>
                <a:lnTo>
                  <a:pt x="5482436" y="5176328"/>
                </a:lnTo>
                <a:lnTo>
                  <a:pt x="5879702" y="4381796"/>
                </a:lnTo>
                <a:lnTo>
                  <a:pt x="5482436" y="3587264"/>
                </a:lnTo>
                <a:lnTo>
                  <a:pt x="4639840" y="3587264"/>
                </a:lnTo>
                <a:close/>
                <a:moveTo>
                  <a:pt x="2918749" y="3382696"/>
                </a:moveTo>
                <a:lnTo>
                  <a:pt x="3213730" y="2792732"/>
                </a:lnTo>
                <a:lnTo>
                  <a:pt x="4056326" y="2792732"/>
                </a:lnTo>
                <a:lnTo>
                  <a:pt x="4351308" y="3382696"/>
                </a:lnTo>
                <a:close/>
                <a:moveTo>
                  <a:pt x="2816467" y="8968164"/>
                </a:moveTo>
                <a:lnTo>
                  <a:pt x="3213733" y="9762695"/>
                </a:lnTo>
                <a:lnTo>
                  <a:pt x="4056328" y="9762695"/>
                </a:lnTo>
                <a:lnTo>
                  <a:pt x="4453594" y="8968164"/>
                </a:lnTo>
                <a:lnTo>
                  <a:pt x="4056328" y="8173632"/>
                </a:lnTo>
                <a:lnTo>
                  <a:pt x="3213733" y="8173632"/>
                </a:lnTo>
                <a:close/>
                <a:moveTo>
                  <a:pt x="2816466" y="7174530"/>
                </a:moveTo>
                <a:lnTo>
                  <a:pt x="3213732" y="7969061"/>
                </a:lnTo>
                <a:lnTo>
                  <a:pt x="4056327" y="7969061"/>
                </a:lnTo>
                <a:lnTo>
                  <a:pt x="4453593" y="7174530"/>
                </a:lnTo>
                <a:lnTo>
                  <a:pt x="4056327" y="6379998"/>
                </a:lnTo>
                <a:lnTo>
                  <a:pt x="3213732" y="6379998"/>
                </a:lnTo>
                <a:close/>
                <a:moveTo>
                  <a:pt x="2816465" y="1793632"/>
                </a:moveTo>
                <a:lnTo>
                  <a:pt x="3213730" y="999100"/>
                </a:lnTo>
                <a:lnTo>
                  <a:pt x="4056326" y="999100"/>
                </a:lnTo>
                <a:lnTo>
                  <a:pt x="4453592" y="1793632"/>
                </a:lnTo>
                <a:lnTo>
                  <a:pt x="4056326" y="2588162"/>
                </a:lnTo>
                <a:lnTo>
                  <a:pt x="3213730" y="2588162"/>
                </a:lnTo>
                <a:close/>
                <a:moveTo>
                  <a:pt x="2816465" y="5380896"/>
                </a:moveTo>
                <a:lnTo>
                  <a:pt x="3213730" y="6175428"/>
                </a:lnTo>
                <a:lnTo>
                  <a:pt x="4056326" y="6175428"/>
                </a:lnTo>
                <a:lnTo>
                  <a:pt x="4453592" y="5380896"/>
                </a:lnTo>
                <a:lnTo>
                  <a:pt x="4056326" y="4586364"/>
                </a:lnTo>
                <a:lnTo>
                  <a:pt x="3213730" y="4586364"/>
                </a:lnTo>
                <a:close/>
                <a:moveTo>
                  <a:pt x="1426114" y="8173631"/>
                </a:moveTo>
                <a:lnTo>
                  <a:pt x="1823380" y="8968162"/>
                </a:lnTo>
                <a:lnTo>
                  <a:pt x="2665975" y="8968162"/>
                </a:lnTo>
                <a:lnTo>
                  <a:pt x="3063241" y="8173631"/>
                </a:lnTo>
                <a:lnTo>
                  <a:pt x="2665975" y="7379098"/>
                </a:lnTo>
                <a:lnTo>
                  <a:pt x="1823380" y="7379098"/>
                </a:lnTo>
                <a:close/>
                <a:moveTo>
                  <a:pt x="1426113" y="6379998"/>
                </a:moveTo>
                <a:lnTo>
                  <a:pt x="1823379" y="7174528"/>
                </a:lnTo>
                <a:lnTo>
                  <a:pt x="2665974" y="7174528"/>
                </a:lnTo>
                <a:lnTo>
                  <a:pt x="3063240" y="6379998"/>
                </a:lnTo>
                <a:lnTo>
                  <a:pt x="2665974" y="5585466"/>
                </a:lnTo>
                <a:lnTo>
                  <a:pt x="1823379" y="5585466"/>
                </a:lnTo>
                <a:close/>
                <a:moveTo>
                  <a:pt x="1426112" y="999098"/>
                </a:moveTo>
                <a:lnTo>
                  <a:pt x="1823377" y="204566"/>
                </a:lnTo>
                <a:lnTo>
                  <a:pt x="2665973" y="204566"/>
                </a:lnTo>
                <a:lnTo>
                  <a:pt x="3063238" y="999098"/>
                </a:lnTo>
                <a:lnTo>
                  <a:pt x="2665973" y="1793630"/>
                </a:lnTo>
                <a:lnTo>
                  <a:pt x="1823377" y="1793630"/>
                </a:lnTo>
                <a:close/>
                <a:moveTo>
                  <a:pt x="1426112" y="2792730"/>
                </a:moveTo>
                <a:lnTo>
                  <a:pt x="1823377" y="1998198"/>
                </a:lnTo>
                <a:lnTo>
                  <a:pt x="2665973" y="1998198"/>
                </a:lnTo>
                <a:lnTo>
                  <a:pt x="3063238" y="2792730"/>
                </a:lnTo>
                <a:lnTo>
                  <a:pt x="2768256" y="3382696"/>
                </a:lnTo>
                <a:lnTo>
                  <a:pt x="1721095" y="3382696"/>
                </a:lnTo>
                <a:close/>
                <a:moveTo>
                  <a:pt x="1426112" y="4586364"/>
                </a:moveTo>
                <a:lnTo>
                  <a:pt x="1823377" y="5380894"/>
                </a:lnTo>
                <a:lnTo>
                  <a:pt x="2665973" y="5380894"/>
                </a:lnTo>
                <a:lnTo>
                  <a:pt x="3063238" y="4586364"/>
                </a:lnTo>
                <a:lnTo>
                  <a:pt x="2665973" y="3791832"/>
                </a:lnTo>
                <a:lnTo>
                  <a:pt x="1823377" y="3791832"/>
                </a:lnTo>
                <a:close/>
                <a:moveTo>
                  <a:pt x="445477" y="15858690"/>
                </a:moveTo>
                <a:lnTo>
                  <a:pt x="445477" y="9762693"/>
                </a:lnTo>
                <a:lnTo>
                  <a:pt x="1239864" y="9762693"/>
                </a:lnTo>
                <a:lnTo>
                  <a:pt x="1637129" y="8968162"/>
                </a:lnTo>
                <a:lnTo>
                  <a:pt x="1239864" y="8173629"/>
                </a:lnTo>
                <a:lnTo>
                  <a:pt x="445477" y="8173629"/>
                </a:lnTo>
                <a:lnTo>
                  <a:pt x="445477" y="7969060"/>
                </a:lnTo>
                <a:lnTo>
                  <a:pt x="1239863" y="7969060"/>
                </a:lnTo>
                <a:lnTo>
                  <a:pt x="1637129" y="7174528"/>
                </a:lnTo>
                <a:lnTo>
                  <a:pt x="1239863" y="6379996"/>
                </a:lnTo>
                <a:lnTo>
                  <a:pt x="445477" y="6379996"/>
                </a:lnTo>
                <a:lnTo>
                  <a:pt x="445477" y="6175426"/>
                </a:lnTo>
                <a:lnTo>
                  <a:pt x="1239861" y="6175426"/>
                </a:lnTo>
                <a:lnTo>
                  <a:pt x="1637128" y="5380894"/>
                </a:lnTo>
                <a:lnTo>
                  <a:pt x="1239861" y="4586362"/>
                </a:lnTo>
                <a:lnTo>
                  <a:pt x="445477" y="4586362"/>
                </a:lnTo>
                <a:lnTo>
                  <a:pt x="445477" y="4381792"/>
                </a:lnTo>
                <a:lnTo>
                  <a:pt x="1239861" y="4381792"/>
                </a:lnTo>
                <a:lnTo>
                  <a:pt x="1637128" y="3587262"/>
                </a:lnTo>
                <a:lnTo>
                  <a:pt x="1534845" y="3382696"/>
                </a:lnTo>
                <a:lnTo>
                  <a:pt x="1721095" y="3382696"/>
                </a:lnTo>
                <a:lnTo>
                  <a:pt x="1823377" y="3587262"/>
                </a:lnTo>
                <a:lnTo>
                  <a:pt x="2665973" y="3587262"/>
                </a:lnTo>
                <a:lnTo>
                  <a:pt x="2768256" y="3382696"/>
                </a:lnTo>
                <a:lnTo>
                  <a:pt x="2918749" y="3382696"/>
                </a:lnTo>
                <a:lnTo>
                  <a:pt x="2816465" y="3587264"/>
                </a:lnTo>
                <a:lnTo>
                  <a:pt x="3213730" y="4381794"/>
                </a:lnTo>
                <a:lnTo>
                  <a:pt x="4056326" y="4381794"/>
                </a:lnTo>
                <a:lnTo>
                  <a:pt x="4453592" y="3587264"/>
                </a:lnTo>
                <a:lnTo>
                  <a:pt x="4351308" y="3382696"/>
                </a:lnTo>
                <a:lnTo>
                  <a:pt x="5787973" y="3382696"/>
                </a:lnTo>
                <a:lnTo>
                  <a:pt x="5685689" y="3587264"/>
                </a:lnTo>
                <a:lnTo>
                  <a:pt x="6082955" y="4381794"/>
                </a:lnTo>
                <a:lnTo>
                  <a:pt x="6925551" y="4381794"/>
                </a:lnTo>
                <a:lnTo>
                  <a:pt x="7322817" y="3587264"/>
                </a:lnTo>
                <a:lnTo>
                  <a:pt x="7220533" y="3382696"/>
                </a:lnTo>
                <a:lnTo>
                  <a:pt x="7322818" y="3382696"/>
                </a:lnTo>
                <a:lnTo>
                  <a:pt x="7322818" y="7174529"/>
                </a:lnTo>
                <a:lnTo>
                  <a:pt x="6925552" y="6379998"/>
                </a:lnTo>
                <a:lnTo>
                  <a:pt x="6082956" y="6379998"/>
                </a:lnTo>
                <a:lnTo>
                  <a:pt x="5685690" y="7174530"/>
                </a:lnTo>
                <a:lnTo>
                  <a:pt x="6082956" y="7969061"/>
                </a:lnTo>
                <a:lnTo>
                  <a:pt x="6925552" y="7969061"/>
                </a:lnTo>
                <a:lnTo>
                  <a:pt x="7322818" y="7174531"/>
                </a:lnTo>
                <a:lnTo>
                  <a:pt x="7322818" y="8968161"/>
                </a:lnTo>
                <a:lnTo>
                  <a:pt x="6925553" y="8173632"/>
                </a:lnTo>
                <a:lnTo>
                  <a:pt x="6082957" y="8173632"/>
                </a:lnTo>
                <a:lnTo>
                  <a:pt x="5685691" y="8968164"/>
                </a:lnTo>
                <a:lnTo>
                  <a:pt x="6082957" y="9762695"/>
                </a:lnTo>
                <a:lnTo>
                  <a:pt x="6925553" y="9762695"/>
                </a:lnTo>
                <a:lnTo>
                  <a:pt x="7322818" y="8968167"/>
                </a:lnTo>
                <a:lnTo>
                  <a:pt x="7322818" y="15858690"/>
                </a:lnTo>
                <a:close/>
                <a:moveTo>
                  <a:pt x="2" y="8968162"/>
                </a:moveTo>
                <a:lnTo>
                  <a:pt x="397268" y="8173629"/>
                </a:lnTo>
                <a:lnTo>
                  <a:pt x="445477" y="8173629"/>
                </a:lnTo>
                <a:lnTo>
                  <a:pt x="445477" y="9762693"/>
                </a:lnTo>
                <a:lnTo>
                  <a:pt x="397268" y="9762693"/>
                </a:lnTo>
                <a:close/>
                <a:moveTo>
                  <a:pt x="1" y="7174528"/>
                </a:moveTo>
                <a:lnTo>
                  <a:pt x="397267" y="6379996"/>
                </a:lnTo>
                <a:lnTo>
                  <a:pt x="445477" y="6379996"/>
                </a:lnTo>
                <a:lnTo>
                  <a:pt x="445477" y="7969060"/>
                </a:lnTo>
                <a:lnTo>
                  <a:pt x="397267" y="7969060"/>
                </a:lnTo>
                <a:close/>
                <a:moveTo>
                  <a:pt x="0" y="3587262"/>
                </a:moveTo>
                <a:lnTo>
                  <a:pt x="397266" y="2792730"/>
                </a:lnTo>
                <a:lnTo>
                  <a:pt x="1239861" y="2792730"/>
                </a:lnTo>
                <a:lnTo>
                  <a:pt x="1534845" y="3382696"/>
                </a:lnTo>
                <a:lnTo>
                  <a:pt x="445477" y="3382696"/>
                </a:lnTo>
                <a:lnTo>
                  <a:pt x="445477" y="4381792"/>
                </a:lnTo>
                <a:lnTo>
                  <a:pt x="397266" y="4381792"/>
                </a:lnTo>
                <a:close/>
                <a:moveTo>
                  <a:pt x="0" y="5380894"/>
                </a:moveTo>
                <a:lnTo>
                  <a:pt x="397266" y="4586362"/>
                </a:lnTo>
                <a:lnTo>
                  <a:pt x="445477" y="4586362"/>
                </a:lnTo>
                <a:lnTo>
                  <a:pt x="445477" y="6175426"/>
                </a:lnTo>
                <a:lnTo>
                  <a:pt x="397266" y="6175426"/>
                </a:lnTo>
                <a:close/>
                <a:moveTo>
                  <a:pt x="0" y="1793630"/>
                </a:moveTo>
                <a:lnTo>
                  <a:pt x="397266" y="999098"/>
                </a:lnTo>
                <a:lnTo>
                  <a:pt x="1239861" y="999098"/>
                </a:lnTo>
                <a:lnTo>
                  <a:pt x="1637128" y="1793630"/>
                </a:lnTo>
                <a:lnTo>
                  <a:pt x="1239861" y="2588160"/>
                </a:lnTo>
                <a:lnTo>
                  <a:pt x="397266" y="258816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6C6F419-C580-4707-4A9E-D96554B4F137}"/>
              </a:ext>
            </a:extLst>
          </p:cNvPr>
          <p:cNvSpPr txBox="1"/>
          <p:nvPr/>
        </p:nvSpPr>
        <p:spPr>
          <a:xfrm>
            <a:off x="338641" y="1443841"/>
            <a:ext cx="5619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Top MOVIES Of All Time</a:t>
            </a:r>
          </a:p>
          <a:p>
            <a:endParaRPr lang="en-ZA" sz="3600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ZA" sz="3600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ZA" sz="3600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ZA" sz="3600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ZA" sz="3600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ZA" sz="3600" u="sng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Abdush</a:t>
            </a:r>
            <a:r>
              <a:rPr lang="en-ZA" sz="3600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-Shakoor Milton</a:t>
            </a:r>
          </a:p>
        </p:txBody>
      </p:sp>
      <p:pic>
        <p:nvPicPr>
          <p:cNvPr id="184" name="Picture 183" descr="A black and white clapper board&#10;&#10;Description automatically generated">
            <a:extLst>
              <a:ext uri="{FF2B5EF4-FFF2-40B4-BE49-F238E27FC236}">
                <a16:creationId xmlns:a16="http://schemas.microsoft.com/office/drawing/2014/main" id="{46A27746-CBA5-817B-C7B1-BB2AFFDAE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2579" y="2078413"/>
            <a:ext cx="4883972" cy="2701174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C38B49A-36BF-B365-E74C-53A42F2F3594}"/>
              </a:ext>
            </a:extLst>
          </p:cNvPr>
          <p:cNvSpPr txBox="1"/>
          <p:nvPr/>
        </p:nvSpPr>
        <p:spPr>
          <a:xfrm>
            <a:off x="1527416" y="4343522"/>
            <a:ext cx="25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5" tooltip="https://www.pngall.com/clapperboard-png/download/10010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6" tooltip="https://creativecommons.org/licenses/by-nc/3.0/"/>
              </a:rPr>
              <a:t>CC BY-NC</a:t>
            </a:r>
            <a:endParaRPr lang="en-ZA" sz="900"/>
          </a:p>
        </p:txBody>
      </p:sp>
    </p:spTree>
    <p:extLst>
      <p:ext uri="{BB962C8B-B14F-4D97-AF65-F5344CB8AC3E}">
        <p14:creationId xmlns:p14="http://schemas.microsoft.com/office/powerpoint/2010/main" val="214371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oup of people in a room with spaceships&#10;&#10;Description automatically generated">
            <a:extLst>
              <a:ext uri="{FF2B5EF4-FFF2-40B4-BE49-F238E27FC236}">
                <a16:creationId xmlns:a16="http://schemas.microsoft.com/office/drawing/2014/main" id="{C4FFB403-D14B-696B-67B2-60F7807F2D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"/>
          <a:stretch/>
        </p:blipFill>
        <p:spPr>
          <a:xfrm>
            <a:off x="0" y="1282"/>
            <a:ext cx="12992966" cy="685671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DFD4A0-29BB-7465-0FE8-567863C90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10673"/>
              </p:ext>
            </p:extLst>
          </p:nvPr>
        </p:nvGraphicFramePr>
        <p:xfrm>
          <a:off x="400491" y="540245"/>
          <a:ext cx="11791509" cy="5777510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555983">
                  <a:extLst>
                    <a:ext uri="{9D8B030D-6E8A-4147-A177-3AD203B41FA5}">
                      <a16:colId xmlns:a16="http://schemas.microsoft.com/office/drawing/2014/main" val="1943242765"/>
                    </a:ext>
                  </a:extLst>
                </a:gridCol>
                <a:gridCol w="5434501">
                  <a:extLst>
                    <a:ext uri="{9D8B030D-6E8A-4147-A177-3AD203B41FA5}">
                      <a16:colId xmlns:a16="http://schemas.microsoft.com/office/drawing/2014/main" val="3593043333"/>
                    </a:ext>
                  </a:extLst>
                </a:gridCol>
                <a:gridCol w="3292967">
                  <a:extLst>
                    <a:ext uri="{9D8B030D-6E8A-4147-A177-3AD203B41FA5}">
                      <a16:colId xmlns:a16="http://schemas.microsoft.com/office/drawing/2014/main" val="2985214622"/>
                    </a:ext>
                  </a:extLst>
                </a:gridCol>
                <a:gridCol w="1508058">
                  <a:extLst>
                    <a:ext uri="{9D8B030D-6E8A-4147-A177-3AD203B41FA5}">
                      <a16:colId xmlns:a16="http://schemas.microsoft.com/office/drawing/2014/main" val="3086373030"/>
                    </a:ext>
                  </a:extLst>
                </a:gridCol>
              </a:tblGrid>
              <a:tr h="389874">
                <a:tc>
                  <a:txBody>
                    <a:bodyPr/>
                    <a:lstStyle/>
                    <a:p>
                      <a:r>
                        <a:rPr lang="en-ZA" sz="1300" b="0" cap="none" spc="0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 marL="77834" marR="77834" marT="74533" marB="778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300" b="0" cap="none" spc="0" dirty="0">
                          <a:solidFill>
                            <a:schemeClr val="bg1"/>
                          </a:solidFill>
                        </a:rPr>
                        <a:t>TITLE OF MOVIE</a:t>
                      </a:r>
                    </a:p>
                  </a:txBody>
                  <a:tcPr marL="77834" marR="77834" marT="74533" marB="778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300" b="0" cap="none" spc="0" dirty="0">
                          <a:solidFill>
                            <a:schemeClr val="bg1"/>
                          </a:solidFill>
                        </a:rPr>
                        <a:t>LIFETIME GROSS[$]</a:t>
                      </a:r>
                    </a:p>
                  </a:txBody>
                  <a:tcPr marL="77834" marR="77834" marT="74533" marB="778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300" b="0" cap="none" spc="0" dirty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 marL="77834" marR="77834" marT="74533" marB="778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246960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1.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Avatar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$2,923,706,026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2009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60581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2.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Avengers: Endgame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$2,799,439,100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2019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55939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3.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Avatar: The Way Of Water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$2,320,250,281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2022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54226"/>
                  </a:ext>
                </a:extLst>
              </a:tr>
              <a:tr h="295581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4.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Titanic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$2,264,750,694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1997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72014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5.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Star Wars: Episode VII-THE FORCE AWAKENS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$2,071,310,218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2015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22123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6.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Avengers: Infinity War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$2,052,415,039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299825"/>
                  </a:ext>
                </a:extLst>
              </a:tr>
              <a:tr h="295581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7.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Spider-Man: No Way Home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$1,921,847,111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2021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091911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8.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Jurassic World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$1,671,537,444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2015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62753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9.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Lion King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$1,663,079,059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2019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26404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10.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Avengers: Age Of Ultron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$1,542,317,294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2015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395116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11.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Furious </a:t>
                      </a:r>
                      <a:r>
                        <a:rPr lang="en-ZA" sz="16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7</a:t>
                      </a:r>
                      <a:endParaRPr lang="en-ZA" sz="1000" cap="none" spc="0" dirty="0">
                        <a:solidFill>
                          <a:schemeClr val="bg1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$1,527,251,659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2015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00408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12.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Avengers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$1,520,538,536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2012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679982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13.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Top Gun: Maverick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$1,495, 696,292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2022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13115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14.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Frozen 2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$1,397,045,694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63795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15.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Barbie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$1,445,638,421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2023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605338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16.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Frozen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$1,397,045,694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2013</a:t>
                      </a:r>
                    </a:p>
                  </a:txBody>
                  <a:tcPr marL="2555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7938"/>
                  </a:ext>
                </a:extLst>
              </a:tr>
              <a:tr h="316158">
                <a:tc>
                  <a:txBody>
                    <a:bodyPr/>
                    <a:lstStyle/>
                    <a:p>
                      <a:r>
                        <a:rPr lang="en-ZA" sz="1000" cap="none" spc="0">
                          <a:solidFill>
                            <a:schemeClr val="bg1"/>
                          </a:solidFill>
                        </a:rPr>
                        <a:t>17.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Super Mario Bros: Movie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$1,361,955,498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2023</a:t>
                      </a:r>
                    </a:p>
                  </a:txBody>
                  <a:tcPr marL="0" marR="51100" marT="74533" marB="51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54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169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in a space station">
            <a:extLst>
              <a:ext uri="{FF2B5EF4-FFF2-40B4-BE49-F238E27FC236}">
                <a16:creationId xmlns:a16="http://schemas.microsoft.com/office/drawing/2014/main" id="{66CCF977-477A-03B0-268A-3211E3C4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DD8B12-9C21-28BB-EDF3-1C5B819D8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51291"/>
              </p:ext>
            </p:extLst>
          </p:nvPr>
        </p:nvGraphicFramePr>
        <p:xfrm>
          <a:off x="1306032" y="1927808"/>
          <a:ext cx="9026462" cy="3002384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1105483">
                  <a:extLst>
                    <a:ext uri="{9D8B030D-6E8A-4147-A177-3AD203B41FA5}">
                      <a16:colId xmlns:a16="http://schemas.microsoft.com/office/drawing/2014/main" val="765086877"/>
                    </a:ext>
                  </a:extLst>
                </a:gridCol>
                <a:gridCol w="4272930">
                  <a:extLst>
                    <a:ext uri="{9D8B030D-6E8A-4147-A177-3AD203B41FA5}">
                      <a16:colId xmlns:a16="http://schemas.microsoft.com/office/drawing/2014/main" val="1864660582"/>
                    </a:ext>
                  </a:extLst>
                </a:gridCol>
                <a:gridCol w="2349184">
                  <a:extLst>
                    <a:ext uri="{9D8B030D-6E8A-4147-A177-3AD203B41FA5}">
                      <a16:colId xmlns:a16="http://schemas.microsoft.com/office/drawing/2014/main" val="2399214446"/>
                    </a:ext>
                  </a:extLst>
                </a:gridCol>
                <a:gridCol w="1298865">
                  <a:extLst>
                    <a:ext uri="{9D8B030D-6E8A-4147-A177-3AD203B41FA5}">
                      <a16:colId xmlns:a16="http://schemas.microsoft.com/office/drawing/2014/main" val="3067925472"/>
                    </a:ext>
                  </a:extLst>
                </a:gridCol>
              </a:tblGrid>
              <a:tr h="375095">
                <a:tc>
                  <a:txBody>
                    <a:bodyPr/>
                    <a:lstStyle/>
                    <a:p>
                      <a:r>
                        <a:rPr lang="en-ZA" sz="1300" b="0" cap="none" spc="0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 marL="75427" marR="75427" marT="72228" marB="754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300" b="0" cap="none" spc="0" dirty="0">
                          <a:solidFill>
                            <a:schemeClr val="bg1"/>
                          </a:solidFill>
                        </a:rPr>
                        <a:t>TITLE OF MOVIE</a:t>
                      </a:r>
                    </a:p>
                  </a:txBody>
                  <a:tcPr marL="75427" marR="75427" marT="72228" marB="754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ZA" sz="1300" b="0" cap="none" spc="0" dirty="0">
                          <a:solidFill>
                            <a:schemeClr val="bg1"/>
                          </a:solidFill>
                        </a:rPr>
                        <a:t>LIFETIME GROSS[$]</a:t>
                      </a:r>
                    </a:p>
                  </a:txBody>
                  <a:tcPr marL="75427" marR="75427" marT="72228" marB="754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300" b="0" cap="none" spc="0" dirty="0">
                          <a:solidFill>
                            <a:schemeClr val="bg1"/>
                          </a:solidFill>
                        </a:rPr>
                        <a:t>YEAR</a:t>
                      </a:r>
                    </a:p>
                  </a:txBody>
                  <a:tcPr marL="75427" marR="75427" marT="72228" marB="7542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64056"/>
                  </a:ext>
                </a:extLst>
              </a:tr>
              <a:tr h="305646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18.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Harry Potter and The Deathly Hallows; Part </a:t>
                      </a:r>
                      <a:r>
                        <a:rPr lang="en-ZA" sz="16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$1,356,841,356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 2011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21678"/>
                  </a:ext>
                </a:extLst>
              </a:tr>
              <a:tr h="305646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19.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Black Panther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$1,349,926 ,083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2018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610361"/>
                  </a:ext>
                </a:extLst>
              </a:tr>
              <a:tr h="305646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20.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Star Wars: Episode VIII – The last Jedi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$1,334,407,706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 2017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01224"/>
                  </a:ext>
                </a:extLst>
              </a:tr>
              <a:tr h="305646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21.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Jurassic Park : Fallen Kingdom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$1,310,466,296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2018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7093"/>
                  </a:ext>
                </a:extLst>
              </a:tr>
              <a:tr h="305646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22.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Beauty And The Beast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$1,266,115,964 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2017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64770"/>
                  </a:ext>
                </a:extLst>
              </a:tr>
              <a:tr h="305646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Incredibles </a:t>
                      </a:r>
                      <a:r>
                        <a:rPr lang="en-ZA" sz="16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$1,243,225,,667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2018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219776"/>
                  </a:ext>
                </a:extLst>
              </a:tr>
              <a:tr h="305646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24.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Fate And The Furious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$1,2236,005,118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 2017</a:t>
                      </a:r>
                    </a:p>
                  </a:txBody>
                  <a:tcPr marL="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83217"/>
                  </a:ext>
                </a:extLst>
              </a:tr>
              <a:tr h="305646"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Iron Man </a:t>
                      </a:r>
                      <a:r>
                        <a:rPr lang="en-ZA" sz="1600" cap="none" spc="0" dirty="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$1,215,577,205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sz="1000" cap="none" spc="0" dirty="0">
                          <a:solidFill>
                            <a:schemeClr val="bg1"/>
                          </a:solidFill>
                        </a:rPr>
                        <a:t> 2013</a:t>
                      </a:r>
                    </a:p>
                  </a:txBody>
                  <a:tcPr marL="24760" marR="49520" marT="72228" marB="5028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36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416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276</Words>
  <Application>Microsoft Office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Kabley</dc:creator>
  <cp:lastModifiedBy>T Kabley</cp:lastModifiedBy>
  <cp:revision>4</cp:revision>
  <dcterms:created xsi:type="dcterms:W3CDTF">2024-02-12T13:27:38Z</dcterms:created>
  <dcterms:modified xsi:type="dcterms:W3CDTF">2024-02-21T17:21:01Z</dcterms:modified>
</cp:coreProperties>
</file>