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0CC44-E594-4276-99EB-A3959975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EF1851-C693-4F54-B40B-211C438D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49E5A8-81E6-4950-AF7A-38001DE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4C303D-D948-4D9C-8DC0-77C2AA21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8300C6-8AD6-41A9-9F7F-0D37779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69734-CCA0-4A05-B033-E5B434E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2A878AB-8E20-4C2E-B66C-58DC84541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621E22-3CF0-47FD-9AB6-075503C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84866C-7616-438E-996E-D44642A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DFD108-5318-4A3A-A6A2-D0871521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6398163-7163-41E1-BB68-C9BD67B68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1A032F-C258-4180-8047-9DC01851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6B2E62-BFA3-49C3-8906-9ED13FFD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14FB4B-8DBA-4251-B334-790DA5A5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7FD9E2-0C45-4444-94DD-9665C8BA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73E1B-3E1F-4031-8DBC-6BBE51C4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A997A7-769E-45BD-9CB4-32DC11FA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A3A207-21BA-4C7D-9F64-7BBA748E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4CF858-9825-402F-AE60-1A18C67D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EF70A9-A1FD-43FE-AAE9-D27DE600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3FC6E1-2092-45C1-8027-9F630B9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2668E5-2AB5-4F6D-9072-F76BB045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5300AB-6B33-4A5C-B759-9E34D4E8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D32623-CCA2-4937-A940-89DEC9F0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20D6E7-BA89-4C08-91D4-F478003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9B4891-47A4-49BA-933F-3A202266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7DDFD-3DDD-4633-9F87-E81FF870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C987CE-D5E2-4E16-8150-468E8A44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BA606AF-4348-42DF-A863-D4DCC0F9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F996D5-8BD2-4726-9ACC-7B141F4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834767-AE27-45E6-9769-C3782F9D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69EFF4-03C2-40ED-9754-A41FD264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A5733E-ADB7-4B51-8CDD-0305FAEE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B0F12AC-4DE2-4D21-AD72-453E6CA9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8E7620-FAF3-494F-8E06-3AD0855F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C2B8E9-BDC9-49A8-926C-F50FC0BD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882A8D-C82D-43C1-985F-F498D02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36BD734-C78F-45FE-95D6-3568B64D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5D2076-9DA3-4071-A627-A033DDD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5170A6-9F4F-4934-A61F-80CCD78E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248FF6-D63A-490E-AF83-2B44DC1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2595209-80FC-4C05-A928-7054737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638DF1-6CAA-469E-AF2F-CE0BE50C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7837550-17A0-4521-9DDB-83D41F88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52EB5A9-EAA6-49F1-B403-147D47D6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448ED5-54FA-4E56-B8E6-A69A0EB2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C97FA-7DC1-4E3F-B0EE-B278A8B6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2987F5-183F-4EDA-9D63-8E1FE847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316A75-217B-43D7-B0BC-E28261D3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1F1CD7-B54D-4641-A75D-AAEC3587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518AD0-5E7D-4CDD-A430-316B43D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15610-1E93-4A81-ADFD-5B12095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7EF64-A056-47A1-84B2-B4BA7D45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0BD9C2D-ABB4-49C9-934D-74E00B4F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D9223F-9D68-4B3F-B1B8-231CD188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00410A-7DC9-4C9A-8F85-5623C83F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073D8D-3AE1-4B4A-9FDC-6681C6DC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233F28-797E-4896-AA88-164E5BF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F1F7E9-F6D5-4BA8-B01A-576F78EC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3963C8-EA73-48F1-866C-F44408FC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5EE57A-7D60-4059-94C2-ECB060AEA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A5E0-68CC-49B7-9618-F8C68CABB5F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3844E-E53B-42FD-A289-FB84600DB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EC5FC1-C310-4F1D-8399-F632A17C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280C-DF7E-491A-ACE7-D7E5391D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10188215" y="978218"/>
            <a:ext cx="1184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מבוא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3BBB341-6552-46B1-B6FF-8C54E8F5327C}"/>
              </a:ext>
            </a:extLst>
          </p:cNvPr>
          <p:cNvSpPr txBox="1"/>
          <p:nvPr/>
        </p:nvSpPr>
        <p:spPr>
          <a:xfrm>
            <a:off x="2567709" y="2013527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בלה </a:t>
            </a:r>
            <a:r>
              <a:rPr lang="he-IL" dirty="0" err="1"/>
              <a:t>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8346756" y="913564"/>
            <a:ext cx="35349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כללי -מבנה הקוד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7F760D77-2B12-4841-88C0-4D6E7926CED4}"/>
              </a:ext>
            </a:extLst>
          </p:cNvPr>
          <p:cNvSpPr/>
          <p:nvPr/>
        </p:nvSpPr>
        <p:spPr>
          <a:xfrm>
            <a:off x="284019" y="2761224"/>
            <a:ext cx="2407595" cy="1468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Stabilize_Video_Main.py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A9CC540B-8B36-4243-8EC6-2CB2C55A7C1C}"/>
              </a:ext>
            </a:extLst>
          </p:cNvPr>
          <p:cNvSpPr/>
          <p:nvPr/>
        </p:nvSpPr>
        <p:spPr>
          <a:xfrm>
            <a:off x="3194630" y="2705357"/>
            <a:ext cx="2407595" cy="15895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backgroundSubtraction_Main.py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3F38F2A1-BF79-4C5F-BE2B-CA8D4F16C5CB}"/>
              </a:ext>
            </a:extLst>
          </p:cNvPr>
          <p:cNvSpPr/>
          <p:nvPr/>
        </p:nvSpPr>
        <p:spPr>
          <a:xfrm>
            <a:off x="6060411" y="2441984"/>
            <a:ext cx="3174212" cy="1933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Matting_Main.py – contains: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1.Binary to </a:t>
            </a:r>
            <a:r>
              <a:rPr lang="en-US" sz="1600" dirty="0" err="1">
                <a:solidFill>
                  <a:schemeClr val="tx1"/>
                </a:solidFill>
              </a:rPr>
              <a:t>Trimap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Trimap</a:t>
            </a:r>
            <a:r>
              <a:rPr lang="en-US" sz="1600" dirty="0">
                <a:solidFill>
                  <a:schemeClr val="tx1"/>
                </a:solidFill>
              </a:rPr>
              <a:t> to Alpha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3. Creating </a:t>
            </a:r>
            <a:r>
              <a:rPr lang="en-US" sz="1600" dirty="0" err="1">
                <a:solidFill>
                  <a:schemeClr val="tx1"/>
                </a:solidFill>
              </a:rPr>
              <a:t>unstabilized</a:t>
            </a:r>
            <a:r>
              <a:rPr lang="en-US" sz="1600" dirty="0">
                <a:solidFill>
                  <a:schemeClr val="tx1"/>
                </a:solidFill>
              </a:rPr>
              <a:t> alpha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4. Matting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79D9CE4-F372-43D8-962E-7A5137BED2D0}"/>
              </a:ext>
            </a:extLst>
          </p:cNvPr>
          <p:cNvSpPr/>
          <p:nvPr/>
        </p:nvSpPr>
        <p:spPr>
          <a:xfrm>
            <a:off x="9683373" y="2694964"/>
            <a:ext cx="2407595" cy="1468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Tracking_Main.py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88C2B58C-83D7-454D-800B-BF82DCA9679A}"/>
              </a:ext>
            </a:extLst>
          </p:cNvPr>
          <p:cNvCxnSpPr/>
          <p:nvPr/>
        </p:nvCxnSpPr>
        <p:spPr>
          <a:xfrm>
            <a:off x="2691614" y="3428999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72EF549-921C-4BC0-93B1-41C7881D5024}"/>
              </a:ext>
            </a:extLst>
          </p:cNvPr>
          <p:cNvCxnSpPr/>
          <p:nvPr/>
        </p:nvCxnSpPr>
        <p:spPr>
          <a:xfrm>
            <a:off x="5602225" y="3398980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03CA8927-5E89-4F45-92B0-5E0B0313F7C6}"/>
              </a:ext>
            </a:extLst>
          </p:cNvPr>
          <p:cNvCxnSpPr/>
          <p:nvPr/>
        </p:nvCxnSpPr>
        <p:spPr>
          <a:xfrm>
            <a:off x="9241005" y="3408216"/>
            <a:ext cx="448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B88761B5-A55C-448F-9383-E455B81B028A}"/>
              </a:ext>
            </a:extLst>
          </p:cNvPr>
          <p:cNvSpPr/>
          <p:nvPr/>
        </p:nvSpPr>
        <p:spPr>
          <a:xfrm>
            <a:off x="580615" y="5062301"/>
            <a:ext cx="4670747" cy="14638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Runme.py – main code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Settings.py – variables and configurations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auxiliary_functions.py – general functions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3212487-50FE-47FC-94F5-98887769FB2F}"/>
              </a:ext>
            </a:extLst>
          </p:cNvPr>
          <p:cNvSpPr/>
          <p:nvPr/>
        </p:nvSpPr>
        <p:spPr>
          <a:xfrm>
            <a:off x="485316" y="2329476"/>
            <a:ext cx="19391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Stabilization block: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E5601882-DB4C-4808-8D0D-E6FC25533357}"/>
              </a:ext>
            </a:extLst>
          </p:cNvPr>
          <p:cNvSpPr/>
          <p:nvPr/>
        </p:nvSpPr>
        <p:spPr>
          <a:xfrm>
            <a:off x="2876151" y="2257318"/>
            <a:ext cx="30445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Background Subtraction block: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6FBC0814-B292-477A-9612-FEF76BB252AF}"/>
              </a:ext>
            </a:extLst>
          </p:cNvPr>
          <p:cNvSpPr/>
          <p:nvPr/>
        </p:nvSpPr>
        <p:spPr>
          <a:xfrm>
            <a:off x="6761624" y="2000094"/>
            <a:ext cx="15418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Matting Block: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C600F928-0D1C-4F19-9140-5EAAA3E8AF91}"/>
              </a:ext>
            </a:extLst>
          </p:cNvPr>
          <p:cNvSpPr/>
          <p:nvPr/>
        </p:nvSpPr>
        <p:spPr>
          <a:xfrm>
            <a:off x="9949780" y="2309072"/>
            <a:ext cx="15714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Tracking Block:</a:t>
            </a:r>
          </a:p>
        </p:txBody>
      </p:sp>
    </p:spTree>
    <p:extLst>
      <p:ext uri="{BB962C8B-B14F-4D97-AF65-F5344CB8AC3E}">
        <p14:creationId xmlns:p14="http://schemas.microsoft.com/office/powerpoint/2010/main" val="9213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176727" y="968982"/>
            <a:ext cx="3935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Stabilization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6532856" y="891269"/>
            <a:ext cx="51307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subtraction block</a:t>
            </a:r>
            <a:endParaRPr lang="he-IL" sz="3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16139" y="895091"/>
            <a:ext cx="3050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0417BDD-94E9-4331-B903-2CCC7F5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 flipH="1"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836571B-B5FA-41FD-A96B-BEBD96B7DC80}"/>
              </a:ext>
            </a:extLst>
          </p:cNvPr>
          <p:cNvSpPr/>
          <p:nvPr/>
        </p:nvSpPr>
        <p:spPr>
          <a:xfrm>
            <a:off x="6890327" y="0"/>
            <a:ext cx="51636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פרויקט עיבוד וידיאו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05D09B1-C463-4102-9D6B-E5BCA79EF7D7}"/>
              </a:ext>
            </a:extLst>
          </p:cNvPr>
          <p:cNvSpPr/>
          <p:nvPr/>
        </p:nvSpPr>
        <p:spPr>
          <a:xfrm>
            <a:off x="2368843" y="123110"/>
            <a:ext cx="51636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נועם כץ 204251144</a:t>
            </a:r>
          </a:p>
          <a:p>
            <a:pPr algn="ctr"/>
            <a:r>
              <a:rPr lang="he-I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שקד רצון 200940500</a:t>
            </a:r>
            <a:endParaRPr lang="he-IL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3993D9-4214-45D9-A2FE-17BD1E91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18844" cy="1433689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54B7D947-39EA-49B6-945B-788A628AE68B}"/>
              </a:ext>
            </a:extLst>
          </p:cNvPr>
          <p:cNvSpPr/>
          <p:nvPr/>
        </p:nvSpPr>
        <p:spPr>
          <a:xfrm>
            <a:off x="7669582" y="895091"/>
            <a:ext cx="3115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block</a:t>
            </a:r>
            <a:endParaRPr lang="he-IL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7368236-C349-4237-9D5F-67330689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845" y="-1"/>
            <a:ext cx="818844" cy="14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9107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147</Words>
  <Application>Microsoft Office PowerPoint</Application>
  <PresentationFormat>מסך רחב</PresentationFormat>
  <Paragraphs>40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שקד רצון</dc:creator>
  <cp:lastModifiedBy>שקד רצון</cp:lastModifiedBy>
  <cp:revision>3</cp:revision>
  <dcterms:created xsi:type="dcterms:W3CDTF">2020-06-28T15:19:24Z</dcterms:created>
  <dcterms:modified xsi:type="dcterms:W3CDTF">2020-06-28T15:45:27Z</dcterms:modified>
</cp:coreProperties>
</file>