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F859-19F4-49E7-A2A9-01A14A739D11}" type="datetimeFigureOut">
              <a:rPr lang="en-IN" smtClean="0"/>
              <a:pPr/>
              <a:t>15-05-2020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6136-905C-475D-9BA9-E71460E60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2699792" y="2780928"/>
            <a:ext cx="216024" cy="21602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>
            <a:stCxn id="24" idx="2"/>
            <a:endCxn id="23" idx="2"/>
          </p:cNvCxnSpPr>
          <p:nvPr/>
        </p:nvCxnSpPr>
        <p:spPr>
          <a:xfrm>
            <a:off x="2627784" y="3176972"/>
            <a:ext cx="360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2627784" y="2996952"/>
            <a:ext cx="360040" cy="360040"/>
          </a:xfrm>
          <a:prstGeom prst="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 flipH="1">
            <a:off x="2627784" y="2996952"/>
            <a:ext cx="360040" cy="360040"/>
          </a:xfrm>
          <a:prstGeom prst="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3131840" y="2996952"/>
            <a:ext cx="72008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23928" y="3284984"/>
            <a:ext cx="216024" cy="216024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/>
          <p:cNvCxnSpPr>
            <a:stCxn id="48" idx="2"/>
            <a:endCxn id="47" idx="2"/>
          </p:cNvCxnSpPr>
          <p:nvPr/>
        </p:nvCxnSpPr>
        <p:spPr>
          <a:xfrm>
            <a:off x="3851920" y="3681028"/>
            <a:ext cx="360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3851920" y="3501008"/>
            <a:ext cx="360040" cy="360040"/>
          </a:xfrm>
          <a:prstGeom prst="arc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c 47"/>
          <p:cNvSpPr/>
          <p:nvPr/>
        </p:nvSpPr>
        <p:spPr>
          <a:xfrm flipH="1">
            <a:off x="3851920" y="3501008"/>
            <a:ext cx="360040" cy="360040"/>
          </a:xfrm>
          <a:prstGeom prst="arc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131840" y="3645024"/>
            <a:ext cx="648072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004048" y="3933056"/>
            <a:ext cx="216024" cy="21602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/>
          <p:cNvCxnSpPr>
            <a:stCxn id="53" idx="2"/>
            <a:endCxn id="52" idx="2"/>
          </p:cNvCxnSpPr>
          <p:nvPr/>
        </p:nvCxnSpPr>
        <p:spPr>
          <a:xfrm>
            <a:off x="4932040" y="4329100"/>
            <a:ext cx="360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>
            <a:off x="4932040" y="4149080"/>
            <a:ext cx="360040" cy="360040"/>
          </a:xfrm>
          <a:prstGeom prst="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c 52"/>
          <p:cNvSpPr/>
          <p:nvPr/>
        </p:nvSpPr>
        <p:spPr>
          <a:xfrm flipH="1">
            <a:off x="4932040" y="4149080"/>
            <a:ext cx="360040" cy="360040"/>
          </a:xfrm>
          <a:prstGeom prst="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11960" y="2996952"/>
            <a:ext cx="648072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004048" y="2780928"/>
            <a:ext cx="216024" cy="21602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/>
          <p:cNvCxnSpPr>
            <a:stCxn id="58" idx="2"/>
            <a:endCxn id="57" idx="2"/>
          </p:cNvCxnSpPr>
          <p:nvPr/>
        </p:nvCxnSpPr>
        <p:spPr>
          <a:xfrm>
            <a:off x="4932040" y="3176972"/>
            <a:ext cx="360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>
            <a:off x="4932040" y="2996952"/>
            <a:ext cx="360040" cy="360040"/>
          </a:xfrm>
          <a:prstGeom prst="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/>
          <p:cNvSpPr/>
          <p:nvPr/>
        </p:nvSpPr>
        <p:spPr>
          <a:xfrm flipH="1">
            <a:off x="4932040" y="2996952"/>
            <a:ext cx="360040" cy="360040"/>
          </a:xfrm>
          <a:prstGeom prst="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/>
          <p:cNvCxnSpPr/>
          <p:nvPr/>
        </p:nvCxnSpPr>
        <p:spPr>
          <a:xfrm>
            <a:off x="4283968" y="3645024"/>
            <a:ext cx="576064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2771800" y="3933056"/>
            <a:ext cx="216024" cy="21602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2" name="Straight Connector 121"/>
          <p:cNvCxnSpPr>
            <a:stCxn id="124" idx="2"/>
            <a:endCxn id="123" idx="2"/>
          </p:cNvCxnSpPr>
          <p:nvPr/>
        </p:nvCxnSpPr>
        <p:spPr>
          <a:xfrm>
            <a:off x="2699792" y="4329100"/>
            <a:ext cx="360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Arc 122"/>
          <p:cNvSpPr/>
          <p:nvPr/>
        </p:nvSpPr>
        <p:spPr>
          <a:xfrm>
            <a:off x="2699792" y="4149080"/>
            <a:ext cx="360040" cy="360040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Arc 123"/>
          <p:cNvSpPr/>
          <p:nvPr/>
        </p:nvSpPr>
        <p:spPr>
          <a:xfrm flipH="1">
            <a:off x="2699792" y="4149080"/>
            <a:ext cx="360040" cy="360040"/>
          </a:xfrm>
          <a:prstGeom prst="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TextBox 171"/>
          <p:cNvSpPr txBox="1"/>
          <p:nvPr/>
        </p:nvSpPr>
        <p:spPr>
          <a:xfrm>
            <a:off x="3419872" y="292494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499992" y="364502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347864" y="357301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355976" y="292494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851920" y="3789040"/>
            <a:ext cx="23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555776" y="3284984"/>
            <a:ext cx="37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R1</a:t>
            </a:r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932040" y="328498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R2</a:t>
            </a:r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99792" y="443711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R4</a:t>
            </a:r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932040" y="443711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R3</a:t>
            </a:r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shakshi</dc:creator>
  <cp:lastModifiedBy>shakshi</cp:lastModifiedBy>
  <cp:revision>14</cp:revision>
  <dcterms:created xsi:type="dcterms:W3CDTF">2020-05-13T11:30:27Z</dcterms:created>
  <dcterms:modified xsi:type="dcterms:W3CDTF">2020-05-15T13:07:59Z</dcterms:modified>
</cp:coreProperties>
</file>