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0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CFA41-B79B-4DA5-83A3-15ACC720AA57}" type="doc">
      <dgm:prSet loTypeId="urn:microsoft.com/office/officeart/2005/8/layout/gear1" loCatId="process" qsTypeId="urn:microsoft.com/office/officeart/2005/8/quickstyle/simple1" qsCatId="simple" csTypeId="urn:microsoft.com/office/officeart/2005/8/colors/accent4_1" csCatId="accent4" phldr="0"/>
      <dgm:spPr/>
    </dgm:pt>
    <dgm:pt modelId="{02357C33-6BA2-420D-AA20-A34210CBE19A}">
      <dgm:prSet phldrT="[Text]" phldr="1"/>
      <dgm:spPr/>
      <dgm:t>
        <a:bodyPr/>
        <a:lstStyle/>
        <a:p>
          <a:endParaRPr lang="en-IN" dirty="0"/>
        </a:p>
      </dgm:t>
    </dgm:pt>
    <dgm:pt modelId="{ED7BDA9A-C13B-40B1-9053-7A98E688201F}" type="parTrans" cxnId="{5F735281-125B-4616-B2EE-CBFE3AC23AFB}">
      <dgm:prSet/>
      <dgm:spPr/>
      <dgm:t>
        <a:bodyPr/>
        <a:lstStyle/>
        <a:p>
          <a:endParaRPr lang="en-IN"/>
        </a:p>
      </dgm:t>
    </dgm:pt>
    <dgm:pt modelId="{7E1C2B4D-7AD3-4A54-8FEE-50F3B66C826B}" type="sibTrans" cxnId="{5F735281-125B-4616-B2EE-CBFE3AC23AFB}">
      <dgm:prSet/>
      <dgm:spPr/>
      <dgm:t>
        <a:bodyPr/>
        <a:lstStyle/>
        <a:p>
          <a:endParaRPr lang="en-IN"/>
        </a:p>
      </dgm:t>
    </dgm:pt>
    <dgm:pt modelId="{F380FB78-8CB2-4E94-B8B6-1A9AB16A58B8}">
      <dgm:prSet phldrT="[Text]" phldr="1"/>
      <dgm:spPr/>
      <dgm:t>
        <a:bodyPr/>
        <a:lstStyle/>
        <a:p>
          <a:endParaRPr lang="en-IN" dirty="0"/>
        </a:p>
      </dgm:t>
    </dgm:pt>
    <dgm:pt modelId="{9EF17026-CC40-40D5-8CC6-29738AAD0FE6}" type="parTrans" cxnId="{09E01FE3-B03D-4ABF-BA5A-CC22B1B02FCC}">
      <dgm:prSet/>
      <dgm:spPr/>
      <dgm:t>
        <a:bodyPr/>
        <a:lstStyle/>
        <a:p>
          <a:endParaRPr lang="en-IN"/>
        </a:p>
      </dgm:t>
    </dgm:pt>
    <dgm:pt modelId="{1FFDE7A9-8D71-428D-991F-E16882FA8929}" type="sibTrans" cxnId="{09E01FE3-B03D-4ABF-BA5A-CC22B1B02FCC}">
      <dgm:prSet/>
      <dgm:spPr/>
      <dgm:t>
        <a:bodyPr/>
        <a:lstStyle/>
        <a:p>
          <a:endParaRPr lang="en-IN"/>
        </a:p>
      </dgm:t>
    </dgm:pt>
    <dgm:pt modelId="{F09C1BDD-F8AF-41EE-909C-0F4B96D11404}">
      <dgm:prSet phldrT="[Text]" phldr="1"/>
      <dgm:spPr/>
      <dgm:t>
        <a:bodyPr/>
        <a:lstStyle/>
        <a:p>
          <a:endParaRPr lang="en-IN" dirty="0"/>
        </a:p>
      </dgm:t>
    </dgm:pt>
    <dgm:pt modelId="{6D2AC70C-FC36-4641-A958-94F2BEA1C557}" type="parTrans" cxnId="{2BE9ECD8-5B67-4E76-9A30-F5DD6FD6CE0B}">
      <dgm:prSet/>
      <dgm:spPr/>
      <dgm:t>
        <a:bodyPr/>
        <a:lstStyle/>
        <a:p>
          <a:endParaRPr lang="en-IN"/>
        </a:p>
      </dgm:t>
    </dgm:pt>
    <dgm:pt modelId="{5A3BEA0D-EDB3-42DF-9074-E5E2AC9D5C1B}" type="sibTrans" cxnId="{2BE9ECD8-5B67-4E76-9A30-F5DD6FD6CE0B}">
      <dgm:prSet/>
      <dgm:spPr/>
      <dgm:t>
        <a:bodyPr/>
        <a:lstStyle/>
        <a:p>
          <a:endParaRPr lang="en-IN"/>
        </a:p>
      </dgm:t>
    </dgm:pt>
    <dgm:pt modelId="{8D09240B-AE1A-4F26-AD19-63B1A22179FF}" type="pres">
      <dgm:prSet presAssocID="{EF2CFA41-B79B-4DA5-83A3-15ACC720AA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3711850-A2C9-4713-9025-1F1EFEFDCB76}" type="pres">
      <dgm:prSet presAssocID="{02357C33-6BA2-420D-AA20-A34210CBE19A}" presName="gear1" presStyleLbl="node1" presStyleIdx="0" presStyleCnt="3">
        <dgm:presLayoutVars>
          <dgm:chMax val="1"/>
          <dgm:bulletEnabled val="1"/>
        </dgm:presLayoutVars>
      </dgm:prSet>
      <dgm:spPr/>
    </dgm:pt>
    <dgm:pt modelId="{1499FE9C-2504-4F1C-9DF0-0D5768D85CE5}" type="pres">
      <dgm:prSet presAssocID="{02357C33-6BA2-420D-AA20-A34210CBE19A}" presName="gear1srcNode" presStyleLbl="node1" presStyleIdx="0" presStyleCnt="3"/>
      <dgm:spPr/>
    </dgm:pt>
    <dgm:pt modelId="{92CC9790-99F6-4FC4-BA3B-AD02AAD3DD2E}" type="pres">
      <dgm:prSet presAssocID="{02357C33-6BA2-420D-AA20-A34210CBE19A}" presName="gear1dstNode" presStyleLbl="node1" presStyleIdx="0" presStyleCnt="3"/>
      <dgm:spPr/>
    </dgm:pt>
    <dgm:pt modelId="{3FBD1EF9-21B5-48DB-AEC8-3862C1A14504}" type="pres">
      <dgm:prSet presAssocID="{F380FB78-8CB2-4E94-B8B6-1A9AB16A58B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D45DFBA-8AEB-4920-8DE2-5EAAB3F35946}" type="pres">
      <dgm:prSet presAssocID="{F380FB78-8CB2-4E94-B8B6-1A9AB16A58B8}" presName="gear2srcNode" presStyleLbl="node1" presStyleIdx="1" presStyleCnt="3"/>
      <dgm:spPr/>
    </dgm:pt>
    <dgm:pt modelId="{A97762C3-3132-4023-9520-144D7BA1E996}" type="pres">
      <dgm:prSet presAssocID="{F380FB78-8CB2-4E94-B8B6-1A9AB16A58B8}" presName="gear2dstNode" presStyleLbl="node1" presStyleIdx="1" presStyleCnt="3"/>
      <dgm:spPr/>
    </dgm:pt>
    <dgm:pt modelId="{86664BBD-595E-46ED-913C-4B5E1ABB44BD}" type="pres">
      <dgm:prSet presAssocID="{F09C1BDD-F8AF-41EE-909C-0F4B96D11404}" presName="gear3" presStyleLbl="node1" presStyleIdx="2" presStyleCnt="3"/>
      <dgm:spPr/>
    </dgm:pt>
    <dgm:pt modelId="{04CA774E-FEE9-44E8-9387-188A686620DA}" type="pres">
      <dgm:prSet presAssocID="{F09C1BDD-F8AF-41EE-909C-0F4B96D1140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74B322A-F6D4-4C13-88D7-D451860001CD}" type="pres">
      <dgm:prSet presAssocID="{F09C1BDD-F8AF-41EE-909C-0F4B96D11404}" presName="gear3srcNode" presStyleLbl="node1" presStyleIdx="2" presStyleCnt="3"/>
      <dgm:spPr/>
    </dgm:pt>
    <dgm:pt modelId="{0044DDB3-8FF3-4B48-8644-F96A87BBF5CA}" type="pres">
      <dgm:prSet presAssocID="{F09C1BDD-F8AF-41EE-909C-0F4B96D11404}" presName="gear3dstNode" presStyleLbl="node1" presStyleIdx="2" presStyleCnt="3"/>
      <dgm:spPr/>
    </dgm:pt>
    <dgm:pt modelId="{4A1E0FC1-006D-4701-B644-350EFB48CEEC}" type="pres">
      <dgm:prSet presAssocID="{7E1C2B4D-7AD3-4A54-8FEE-50F3B66C826B}" presName="connector1" presStyleLbl="sibTrans2D1" presStyleIdx="0" presStyleCnt="3"/>
      <dgm:spPr/>
    </dgm:pt>
    <dgm:pt modelId="{FFBA2C43-40B8-4A9F-A976-E57028C7DF3A}" type="pres">
      <dgm:prSet presAssocID="{1FFDE7A9-8D71-428D-991F-E16882FA8929}" presName="connector2" presStyleLbl="sibTrans2D1" presStyleIdx="1" presStyleCnt="3"/>
      <dgm:spPr/>
    </dgm:pt>
    <dgm:pt modelId="{276F6D8F-29B2-4E7F-A27F-42EA0D1D55E5}" type="pres">
      <dgm:prSet presAssocID="{5A3BEA0D-EDB3-42DF-9074-E5E2AC9D5C1B}" presName="connector3" presStyleLbl="sibTrans2D1" presStyleIdx="2" presStyleCnt="3"/>
      <dgm:spPr/>
    </dgm:pt>
  </dgm:ptLst>
  <dgm:cxnLst>
    <dgm:cxn modelId="{613D5F5B-303C-4A9D-9E1F-7C7EF09E33FF}" type="presOf" srcId="{F09C1BDD-F8AF-41EE-909C-0F4B96D11404}" destId="{0044DDB3-8FF3-4B48-8644-F96A87BBF5CA}" srcOrd="3" destOrd="0" presId="urn:microsoft.com/office/officeart/2005/8/layout/gear1"/>
    <dgm:cxn modelId="{8772A52C-CC15-49EE-8DE5-B3A2FD43A0BA}" type="presOf" srcId="{F380FB78-8CB2-4E94-B8B6-1A9AB16A58B8}" destId="{3FBD1EF9-21B5-48DB-AEC8-3862C1A14504}" srcOrd="0" destOrd="0" presId="urn:microsoft.com/office/officeart/2005/8/layout/gear1"/>
    <dgm:cxn modelId="{E6F078C0-91B5-4199-97C8-F5A4DA3021F0}" type="presOf" srcId="{02357C33-6BA2-420D-AA20-A34210CBE19A}" destId="{92CC9790-99F6-4FC4-BA3B-AD02AAD3DD2E}" srcOrd="2" destOrd="0" presId="urn:microsoft.com/office/officeart/2005/8/layout/gear1"/>
    <dgm:cxn modelId="{BFAF89B3-970C-4E8A-887F-A3C041ADE1C9}" type="presOf" srcId="{02357C33-6BA2-420D-AA20-A34210CBE19A}" destId="{1499FE9C-2504-4F1C-9DF0-0D5768D85CE5}" srcOrd="1" destOrd="0" presId="urn:microsoft.com/office/officeart/2005/8/layout/gear1"/>
    <dgm:cxn modelId="{B3EB0C34-57E6-4C5B-A164-1CF693020838}" type="presOf" srcId="{F09C1BDD-F8AF-41EE-909C-0F4B96D11404}" destId="{86664BBD-595E-46ED-913C-4B5E1ABB44BD}" srcOrd="0" destOrd="0" presId="urn:microsoft.com/office/officeart/2005/8/layout/gear1"/>
    <dgm:cxn modelId="{4174B7DF-1728-4C3F-969A-F9CD739730FF}" type="presOf" srcId="{F09C1BDD-F8AF-41EE-909C-0F4B96D11404}" destId="{04CA774E-FEE9-44E8-9387-188A686620DA}" srcOrd="1" destOrd="0" presId="urn:microsoft.com/office/officeart/2005/8/layout/gear1"/>
    <dgm:cxn modelId="{1C0BB0C1-BF8D-4910-BBB7-A506572E010D}" type="presOf" srcId="{F09C1BDD-F8AF-41EE-909C-0F4B96D11404}" destId="{D74B322A-F6D4-4C13-88D7-D451860001CD}" srcOrd="2" destOrd="0" presId="urn:microsoft.com/office/officeart/2005/8/layout/gear1"/>
    <dgm:cxn modelId="{92755F78-03F6-4F9E-9492-E532F2FFFD05}" type="presOf" srcId="{EF2CFA41-B79B-4DA5-83A3-15ACC720AA57}" destId="{8D09240B-AE1A-4F26-AD19-63B1A22179FF}" srcOrd="0" destOrd="0" presId="urn:microsoft.com/office/officeart/2005/8/layout/gear1"/>
    <dgm:cxn modelId="{896AE7AB-07D4-4902-9065-88D824126E78}" type="presOf" srcId="{02357C33-6BA2-420D-AA20-A34210CBE19A}" destId="{F3711850-A2C9-4713-9025-1F1EFEFDCB76}" srcOrd="0" destOrd="0" presId="urn:microsoft.com/office/officeart/2005/8/layout/gear1"/>
    <dgm:cxn modelId="{08F87271-96FE-4514-AA7B-1FEB2DA30741}" type="presOf" srcId="{F380FB78-8CB2-4E94-B8B6-1A9AB16A58B8}" destId="{A97762C3-3132-4023-9520-144D7BA1E996}" srcOrd="2" destOrd="0" presId="urn:microsoft.com/office/officeart/2005/8/layout/gear1"/>
    <dgm:cxn modelId="{6B0E414C-A6BD-4D58-A219-0AA71A77E5DF}" type="presOf" srcId="{1FFDE7A9-8D71-428D-991F-E16882FA8929}" destId="{FFBA2C43-40B8-4A9F-A976-E57028C7DF3A}" srcOrd="0" destOrd="0" presId="urn:microsoft.com/office/officeart/2005/8/layout/gear1"/>
    <dgm:cxn modelId="{5F735281-125B-4616-B2EE-CBFE3AC23AFB}" srcId="{EF2CFA41-B79B-4DA5-83A3-15ACC720AA57}" destId="{02357C33-6BA2-420D-AA20-A34210CBE19A}" srcOrd="0" destOrd="0" parTransId="{ED7BDA9A-C13B-40B1-9053-7A98E688201F}" sibTransId="{7E1C2B4D-7AD3-4A54-8FEE-50F3B66C826B}"/>
    <dgm:cxn modelId="{D646CE85-3B8A-4DE3-932F-FE5DCF2E6D1C}" type="presOf" srcId="{F380FB78-8CB2-4E94-B8B6-1A9AB16A58B8}" destId="{3D45DFBA-8AEB-4920-8DE2-5EAAB3F35946}" srcOrd="1" destOrd="0" presId="urn:microsoft.com/office/officeart/2005/8/layout/gear1"/>
    <dgm:cxn modelId="{54CB3F69-DF90-40A6-A4A6-DA8636832C69}" type="presOf" srcId="{7E1C2B4D-7AD3-4A54-8FEE-50F3B66C826B}" destId="{4A1E0FC1-006D-4701-B644-350EFB48CEEC}" srcOrd="0" destOrd="0" presId="urn:microsoft.com/office/officeart/2005/8/layout/gear1"/>
    <dgm:cxn modelId="{2BE9ECD8-5B67-4E76-9A30-F5DD6FD6CE0B}" srcId="{EF2CFA41-B79B-4DA5-83A3-15ACC720AA57}" destId="{F09C1BDD-F8AF-41EE-909C-0F4B96D11404}" srcOrd="2" destOrd="0" parTransId="{6D2AC70C-FC36-4641-A958-94F2BEA1C557}" sibTransId="{5A3BEA0D-EDB3-42DF-9074-E5E2AC9D5C1B}"/>
    <dgm:cxn modelId="{ECCAA94E-F3BA-4FE4-AE87-70BB85258C16}" type="presOf" srcId="{5A3BEA0D-EDB3-42DF-9074-E5E2AC9D5C1B}" destId="{276F6D8F-29B2-4E7F-A27F-42EA0D1D55E5}" srcOrd="0" destOrd="0" presId="urn:microsoft.com/office/officeart/2005/8/layout/gear1"/>
    <dgm:cxn modelId="{09E01FE3-B03D-4ABF-BA5A-CC22B1B02FCC}" srcId="{EF2CFA41-B79B-4DA5-83A3-15ACC720AA57}" destId="{F380FB78-8CB2-4E94-B8B6-1A9AB16A58B8}" srcOrd="1" destOrd="0" parTransId="{9EF17026-CC40-40D5-8CC6-29738AAD0FE6}" sibTransId="{1FFDE7A9-8D71-428D-991F-E16882FA8929}"/>
    <dgm:cxn modelId="{1CF7264B-3600-4CBD-9FF0-4B69B83A6AC1}" type="presParOf" srcId="{8D09240B-AE1A-4F26-AD19-63B1A22179FF}" destId="{F3711850-A2C9-4713-9025-1F1EFEFDCB76}" srcOrd="0" destOrd="0" presId="urn:microsoft.com/office/officeart/2005/8/layout/gear1"/>
    <dgm:cxn modelId="{CC82D39E-0FC5-4B38-84F3-F5F19380F668}" type="presParOf" srcId="{8D09240B-AE1A-4F26-AD19-63B1A22179FF}" destId="{1499FE9C-2504-4F1C-9DF0-0D5768D85CE5}" srcOrd="1" destOrd="0" presId="urn:microsoft.com/office/officeart/2005/8/layout/gear1"/>
    <dgm:cxn modelId="{D764A0C2-80A0-42AC-AE68-6F324456B948}" type="presParOf" srcId="{8D09240B-AE1A-4F26-AD19-63B1A22179FF}" destId="{92CC9790-99F6-4FC4-BA3B-AD02AAD3DD2E}" srcOrd="2" destOrd="0" presId="urn:microsoft.com/office/officeart/2005/8/layout/gear1"/>
    <dgm:cxn modelId="{E0F0A27D-E44C-4C1A-A00B-1ED0E1536EB3}" type="presParOf" srcId="{8D09240B-AE1A-4F26-AD19-63B1A22179FF}" destId="{3FBD1EF9-21B5-48DB-AEC8-3862C1A14504}" srcOrd="3" destOrd="0" presId="urn:microsoft.com/office/officeart/2005/8/layout/gear1"/>
    <dgm:cxn modelId="{4170496F-F974-4F69-9A60-79A64DA093DE}" type="presParOf" srcId="{8D09240B-AE1A-4F26-AD19-63B1A22179FF}" destId="{3D45DFBA-8AEB-4920-8DE2-5EAAB3F35946}" srcOrd="4" destOrd="0" presId="urn:microsoft.com/office/officeart/2005/8/layout/gear1"/>
    <dgm:cxn modelId="{B1F820FF-69A6-4BC7-B11F-8322CC44C30C}" type="presParOf" srcId="{8D09240B-AE1A-4F26-AD19-63B1A22179FF}" destId="{A97762C3-3132-4023-9520-144D7BA1E996}" srcOrd="5" destOrd="0" presId="urn:microsoft.com/office/officeart/2005/8/layout/gear1"/>
    <dgm:cxn modelId="{6F3AC962-648D-4ABE-8CE5-B2CD4E3F44D8}" type="presParOf" srcId="{8D09240B-AE1A-4F26-AD19-63B1A22179FF}" destId="{86664BBD-595E-46ED-913C-4B5E1ABB44BD}" srcOrd="6" destOrd="0" presId="urn:microsoft.com/office/officeart/2005/8/layout/gear1"/>
    <dgm:cxn modelId="{3FF06F61-396B-4051-B92F-7DD1119AD9C9}" type="presParOf" srcId="{8D09240B-AE1A-4F26-AD19-63B1A22179FF}" destId="{04CA774E-FEE9-44E8-9387-188A686620DA}" srcOrd="7" destOrd="0" presId="urn:microsoft.com/office/officeart/2005/8/layout/gear1"/>
    <dgm:cxn modelId="{34750566-E3B8-4E84-96BE-9DF8148791BD}" type="presParOf" srcId="{8D09240B-AE1A-4F26-AD19-63B1A22179FF}" destId="{D74B322A-F6D4-4C13-88D7-D451860001CD}" srcOrd="8" destOrd="0" presId="urn:microsoft.com/office/officeart/2005/8/layout/gear1"/>
    <dgm:cxn modelId="{1253E9F0-7038-4530-AA28-0C7AC00C2A9F}" type="presParOf" srcId="{8D09240B-AE1A-4F26-AD19-63B1A22179FF}" destId="{0044DDB3-8FF3-4B48-8644-F96A87BBF5CA}" srcOrd="9" destOrd="0" presId="urn:microsoft.com/office/officeart/2005/8/layout/gear1"/>
    <dgm:cxn modelId="{56BF10AC-F103-4870-A1DC-00DE1CAC536A}" type="presParOf" srcId="{8D09240B-AE1A-4F26-AD19-63B1A22179FF}" destId="{4A1E0FC1-006D-4701-B644-350EFB48CEEC}" srcOrd="10" destOrd="0" presId="urn:microsoft.com/office/officeart/2005/8/layout/gear1"/>
    <dgm:cxn modelId="{867B81C4-AB6A-4BA9-AB24-00E1C02A32A5}" type="presParOf" srcId="{8D09240B-AE1A-4F26-AD19-63B1A22179FF}" destId="{FFBA2C43-40B8-4A9F-A976-E57028C7DF3A}" srcOrd="11" destOrd="0" presId="urn:microsoft.com/office/officeart/2005/8/layout/gear1"/>
    <dgm:cxn modelId="{E584E6E7-4840-4C92-94E9-B4418FD6218C}" type="presParOf" srcId="{8D09240B-AE1A-4F26-AD19-63B1A22179FF}" destId="{276F6D8F-29B2-4E7F-A27F-42EA0D1D55E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9FAD1-B314-49E3-A35A-5B976BA1F090}" type="doc">
      <dgm:prSet loTypeId="urn:microsoft.com/office/officeart/2005/8/layout/radial1" loCatId="relationship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IN"/>
        </a:p>
      </dgm:t>
    </dgm:pt>
    <dgm:pt modelId="{DC67DAB0-784C-476A-8EC8-80FC00F22212}">
      <dgm:prSet phldrT="[Text]" phldr="1"/>
      <dgm:spPr/>
      <dgm:t>
        <a:bodyPr/>
        <a:lstStyle/>
        <a:p>
          <a:endParaRPr lang="en-IN" dirty="0"/>
        </a:p>
      </dgm:t>
    </dgm:pt>
    <dgm:pt modelId="{35BE50D3-CCE9-4040-BF0A-65A731713AB1}" type="parTrans" cxnId="{69D988B2-4A75-40B6-8967-B33ECCE14700}">
      <dgm:prSet/>
      <dgm:spPr/>
      <dgm:t>
        <a:bodyPr/>
        <a:lstStyle/>
        <a:p>
          <a:endParaRPr lang="en-IN"/>
        </a:p>
      </dgm:t>
    </dgm:pt>
    <dgm:pt modelId="{11D0F0B2-9677-435A-B496-D716F418EB92}" type="sibTrans" cxnId="{69D988B2-4A75-40B6-8967-B33ECCE14700}">
      <dgm:prSet/>
      <dgm:spPr/>
      <dgm:t>
        <a:bodyPr/>
        <a:lstStyle/>
        <a:p>
          <a:endParaRPr lang="en-IN"/>
        </a:p>
      </dgm:t>
    </dgm:pt>
    <dgm:pt modelId="{45C8E88C-D949-4E69-B8C2-06392B596857}">
      <dgm:prSet phldrT="[Text]" phldr="1"/>
      <dgm:spPr/>
      <dgm:t>
        <a:bodyPr/>
        <a:lstStyle/>
        <a:p>
          <a:endParaRPr lang="en-IN" dirty="0"/>
        </a:p>
      </dgm:t>
    </dgm:pt>
    <dgm:pt modelId="{34400EAB-4365-4014-B337-FD0D2808169C}" type="parTrans" cxnId="{A45EA4CB-E117-4F6A-B3BC-D1779BACF100}">
      <dgm:prSet/>
      <dgm:spPr/>
      <dgm:t>
        <a:bodyPr/>
        <a:lstStyle/>
        <a:p>
          <a:endParaRPr lang="en-IN"/>
        </a:p>
      </dgm:t>
    </dgm:pt>
    <dgm:pt modelId="{2B144921-FD2D-4BE6-BAF0-B5C771575593}" type="sibTrans" cxnId="{A45EA4CB-E117-4F6A-B3BC-D1779BACF100}">
      <dgm:prSet/>
      <dgm:spPr/>
      <dgm:t>
        <a:bodyPr/>
        <a:lstStyle/>
        <a:p>
          <a:endParaRPr lang="en-IN"/>
        </a:p>
      </dgm:t>
    </dgm:pt>
    <dgm:pt modelId="{7A2AFAEC-AA5F-43B1-9F64-7C28EF20A07B}">
      <dgm:prSet phldrT="[Text]" phldr="1"/>
      <dgm:spPr/>
      <dgm:t>
        <a:bodyPr/>
        <a:lstStyle/>
        <a:p>
          <a:endParaRPr lang="en-IN" dirty="0"/>
        </a:p>
      </dgm:t>
    </dgm:pt>
    <dgm:pt modelId="{60B2051C-D05B-4B52-BAA1-022C009DF43F}" type="parTrans" cxnId="{8D50AF58-2EC7-4CAA-BD2C-733991D22688}">
      <dgm:prSet/>
      <dgm:spPr/>
      <dgm:t>
        <a:bodyPr/>
        <a:lstStyle/>
        <a:p>
          <a:endParaRPr lang="en-IN"/>
        </a:p>
      </dgm:t>
    </dgm:pt>
    <dgm:pt modelId="{7D3994EC-6C29-494C-9DD9-FAC927E07520}" type="sibTrans" cxnId="{8D50AF58-2EC7-4CAA-BD2C-733991D22688}">
      <dgm:prSet/>
      <dgm:spPr/>
      <dgm:t>
        <a:bodyPr/>
        <a:lstStyle/>
        <a:p>
          <a:endParaRPr lang="en-IN"/>
        </a:p>
      </dgm:t>
    </dgm:pt>
    <dgm:pt modelId="{7734D1E7-8003-4F74-9913-6A4E35EDC997}">
      <dgm:prSet phldrT="[Text]" phldr="1"/>
      <dgm:spPr/>
      <dgm:t>
        <a:bodyPr/>
        <a:lstStyle/>
        <a:p>
          <a:endParaRPr lang="en-IN" dirty="0"/>
        </a:p>
      </dgm:t>
    </dgm:pt>
    <dgm:pt modelId="{095079F6-66C2-4D0B-9CD1-9D332E8AA8E5}" type="parTrans" cxnId="{B47C5F1F-DA54-4893-B1E3-463457692E51}">
      <dgm:prSet/>
      <dgm:spPr/>
      <dgm:t>
        <a:bodyPr/>
        <a:lstStyle/>
        <a:p>
          <a:endParaRPr lang="en-IN"/>
        </a:p>
      </dgm:t>
    </dgm:pt>
    <dgm:pt modelId="{68ABFC0D-F3BE-4407-9641-CF7C2B33E62B}" type="sibTrans" cxnId="{B47C5F1F-DA54-4893-B1E3-463457692E51}">
      <dgm:prSet/>
      <dgm:spPr/>
      <dgm:t>
        <a:bodyPr/>
        <a:lstStyle/>
        <a:p>
          <a:endParaRPr lang="en-IN"/>
        </a:p>
      </dgm:t>
    </dgm:pt>
    <dgm:pt modelId="{AC3A879D-D8A9-415A-B9C2-48CF5F5C3323}">
      <dgm:prSet phldrT="[Text]" phldr="1"/>
      <dgm:spPr/>
      <dgm:t>
        <a:bodyPr/>
        <a:lstStyle/>
        <a:p>
          <a:endParaRPr lang="en-IN" dirty="0"/>
        </a:p>
      </dgm:t>
    </dgm:pt>
    <dgm:pt modelId="{D15E924D-8AE4-42F6-A8E9-082B5D383FC4}" type="parTrans" cxnId="{F9B126A3-FA89-4681-AA69-113BA5029FFA}">
      <dgm:prSet/>
      <dgm:spPr/>
      <dgm:t>
        <a:bodyPr/>
        <a:lstStyle/>
        <a:p>
          <a:endParaRPr lang="en-IN"/>
        </a:p>
      </dgm:t>
    </dgm:pt>
    <dgm:pt modelId="{2CCD3432-F815-4DBA-BC14-923E73A7737C}" type="sibTrans" cxnId="{F9B126A3-FA89-4681-AA69-113BA5029FFA}">
      <dgm:prSet/>
      <dgm:spPr/>
      <dgm:t>
        <a:bodyPr/>
        <a:lstStyle/>
        <a:p>
          <a:endParaRPr lang="en-IN"/>
        </a:p>
      </dgm:t>
    </dgm:pt>
    <dgm:pt modelId="{BAA6D77C-6354-41BC-ACDE-DBB9F6B2B6C2}" type="pres">
      <dgm:prSet presAssocID="{9C39FAD1-B314-49E3-A35A-5B976BA1F09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0456A9-1956-48DA-8D7A-F5011B93B458}" type="pres">
      <dgm:prSet presAssocID="{DC67DAB0-784C-476A-8EC8-80FC00F22212}" presName="centerShape" presStyleLbl="node0" presStyleIdx="0" presStyleCnt="1"/>
      <dgm:spPr/>
    </dgm:pt>
    <dgm:pt modelId="{2FF20ABD-2FCB-4FBE-B9A0-317BCFEF02D3}" type="pres">
      <dgm:prSet presAssocID="{34400EAB-4365-4014-B337-FD0D2808169C}" presName="Name9" presStyleLbl="parChTrans1D2" presStyleIdx="0" presStyleCnt="4"/>
      <dgm:spPr/>
    </dgm:pt>
    <dgm:pt modelId="{48A832BE-66F7-4499-96AD-61B29588D325}" type="pres">
      <dgm:prSet presAssocID="{34400EAB-4365-4014-B337-FD0D2808169C}" presName="connTx" presStyleLbl="parChTrans1D2" presStyleIdx="0" presStyleCnt="4"/>
      <dgm:spPr/>
    </dgm:pt>
    <dgm:pt modelId="{71712393-1DA3-44A3-8880-C4AF9DD55AA4}" type="pres">
      <dgm:prSet presAssocID="{45C8E88C-D949-4E69-B8C2-06392B596857}" presName="node" presStyleLbl="node1" presStyleIdx="0" presStyleCnt="4" custRadScaleRad="118428" custRadScaleInc="-128332">
        <dgm:presLayoutVars>
          <dgm:bulletEnabled val="1"/>
        </dgm:presLayoutVars>
      </dgm:prSet>
      <dgm:spPr/>
    </dgm:pt>
    <dgm:pt modelId="{B515BBA6-DBAD-4032-A9A9-69DE52A02276}" type="pres">
      <dgm:prSet presAssocID="{60B2051C-D05B-4B52-BAA1-022C009DF43F}" presName="Name9" presStyleLbl="parChTrans1D2" presStyleIdx="1" presStyleCnt="4"/>
      <dgm:spPr/>
    </dgm:pt>
    <dgm:pt modelId="{497148CC-A667-4D82-8E19-767464DA7F1C}" type="pres">
      <dgm:prSet presAssocID="{60B2051C-D05B-4B52-BAA1-022C009DF43F}" presName="connTx" presStyleLbl="parChTrans1D2" presStyleIdx="1" presStyleCnt="4"/>
      <dgm:spPr/>
    </dgm:pt>
    <dgm:pt modelId="{263FA2F6-06E7-44D5-B65C-C8193CBB00C7}" type="pres">
      <dgm:prSet presAssocID="{7A2AFAEC-AA5F-43B1-9F64-7C28EF20A07B}" presName="node" presStyleLbl="node1" presStyleIdx="1" presStyleCnt="4" custRadScaleRad="117629" custRadScaleInc="-97724">
        <dgm:presLayoutVars>
          <dgm:bulletEnabled val="1"/>
        </dgm:presLayoutVars>
      </dgm:prSet>
      <dgm:spPr/>
    </dgm:pt>
    <dgm:pt modelId="{1CD7D13A-D723-483C-A195-0E1DE36D3C04}" type="pres">
      <dgm:prSet presAssocID="{095079F6-66C2-4D0B-9CD1-9D332E8AA8E5}" presName="Name9" presStyleLbl="parChTrans1D2" presStyleIdx="2" presStyleCnt="4"/>
      <dgm:spPr/>
    </dgm:pt>
    <dgm:pt modelId="{A5BF6E95-892C-4E20-B4DB-744CAADC968A}" type="pres">
      <dgm:prSet presAssocID="{095079F6-66C2-4D0B-9CD1-9D332E8AA8E5}" presName="connTx" presStyleLbl="parChTrans1D2" presStyleIdx="2" presStyleCnt="4"/>
      <dgm:spPr/>
    </dgm:pt>
    <dgm:pt modelId="{6FE117F6-A474-4D6D-B8FF-080B1CAA8FD5}" type="pres">
      <dgm:prSet presAssocID="{7734D1E7-8003-4F74-9913-6A4E35EDC997}" presName="node" presStyleLbl="node1" presStyleIdx="2" presStyleCnt="4" custRadScaleRad="122533" custRadScaleInc="-1273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AD9BF6-7498-4660-A4AA-EF1D49CB4132}" type="pres">
      <dgm:prSet presAssocID="{D15E924D-8AE4-42F6-A8E9-082B5D383FC4}" presName="Name9" presStyleLbl="parChTrans1D2" presStyleIdx="3" presStyleCnt="4"/>
      <dgm:spPr/>
    </dgm:pt>
    <dgm:pt modelId="{B5DA7F58-0EA7-4599-B960-C2DE2EF4F8C1}" type="pres">
      <dgm:prSet presAssocID="{D15E924D-8AE4-42F6-A8E9-082B5D383FC4}" presName="connTx" presStyleLbl="parChTrans1D2" presStyleIdx="3" presStyleCnt="4"/>
      <dgm:spPr/>
    </dgm:pt>
    <dgm:pt modelId="{4CA2AB19-9191-4306-88E2-BEF0642B487E}" type="pres">
      <dgm:prSet presAssocID="{AC3A879D-D8A9-415A-B9C2-48CF5F5C3323}" presName="node" presStyleLbl="node1" presStyleIdx="3" presStyleCnt="4" custRadScaleRad="117630" custRadScaleInc="-102276">
        <dgm:presLayoutVars>
          <dgm:bulletEnabled val="1"/>
        </dgm:presLayoutVars>
      </dgm:prSet>
      <dgm:spPr/>
    </dgm:pt>
  </dgm:ptLst>
  <dgm:cxnLst>
    <dgm:cxn modelId="{B0953F6B-060E-4B5E-8280-8D2AFBFE905A}" type="presOf" srcId="{095079F6-66C2-4D0B-9CD1-9D332E8AA8E5}" destId="{A5BF6E95-892C-4E20-B4DB-744CAADC968A}" srcOrd="1" destOrd="0" presId="urn:microsoft.com/office/officeart/2005/8/layout/radial1"/>
    <dgm:cxn modelId="{F9B126A3-FA89-4681-AA69-113BA5029FFA}" srcId="{DC67DAB0-784C-476A-8EC8-80FC00F22212}" destId="{AC3A879D-D8A9-415A-B9C2-48CF5F5C3323}" srcOrd="3" destOrd="0" parTransId="{D15E924D-8AE4-42F6-A8E9-082B5D383FC4}" sibTransId="{2CCD3432-F815-4DBA-BC14-923E73A7737C}"/>
    <dgm:cxn modelId="{75268443-DFC4-49EA-BA95-849A33D399A3}" type="presOf" srcId="{45C8E88C-D949-4E69-B8C2-06392B596857}" destId="{71712393-1DA3-44A3-8880-C4AF9DD55AA4}" srcOrd="0" destOrd="0" presId="urn:microsoft.com/office/officeart/2005/8/layout/radial1"/>
    <dgm:cxn modelId="{A45EA4CB-E117-4F6A-B3BC-D1779BACF100}" srcId="{DC67DAB0-784C-476A-8EC8-80FC00F22212}" destId="{45C8E88C-D949-4E69-B8C2-06392B596857}" srcOrd="0" destOrd="0" parTransId="{34400EAB-4365-4014-B337-FD0D2808169C}" sibTransId="{2B144921-FD2D-4BE6-BAF0-B5C771575593}"/>
    <dgm:cxn modelId="{EF03597A-F3C5-4C40-A3BF-0FF97E016815}" type="presOf" srcId="{DC67DAB0-784C-476A-8EC8-80FC00F22212}" destId="{ED0456A9-1956-48DA-8D7A-F5011B93B458}" srcOrd="0" destOrd="0" presId="urn:microsoft.com/office/officeart/2005/8/layout/radial1"/>
    <dgm:cxn modelId="{5CA38608-940A-4DC8-BBEF-8148A1B34B87}" type="presOf" srcId="{D15E924D-8AE4-42F6-A8E9-082B5D383FC4}" destId="{B5DA7F58-0EA7-4599-B960-C2DE2EF4F8C1}" srcOrd="1" destOrd="0" presId="urn:microsoft.com/office/officeart/2005/8/layout/radial1"/>
    <dgm:cxn modelId="{97E2BEA2-8E44-4FFE-825C-E2DC7541039D}" type="presOf" srcId="{095079F6-66C2-4D0B-9CD1-9D332E8AA8E5}" destId="{1CD7D13A-D723-483C-A195-0E1DE36D3C04}" srcOrd="0" destOrd="0" presId="urn:microsoft.com/office/officeart/2005/8/layout/radial1"/>
    <dgm:cxn modelId="{8F957F0C-FB5F-4DD4-9AFE-2591E0C1DFF0}" type="presOf" srcId="{60B2051C-D05B-4B52-BAA1-022C009DF43F}" destId="{497148CC-A667-4D82-8E19-767464DA7F1C}" srcOrd="1" destOrd="0" presId="urn:microsoft.com/office/officeart/2005/8/layout/radial1"/>
    <dgm:cxn modelId="{B47C5F1F-DA54-4893-B1E3-463457692E51}" srcId="{DC67DAB0-784C-476A-8EC8-80FC00F22212}" destId="{7734D1E7-8003-4F74-9913-6A4E35EDC997}" srcOrd="2" destOrd="0" parTransId="{095079F6-66C2-4D0B-9CD1-9D332E8AA8E5}" sibTransId="{68ABFC0D-F3BE-4407-9641-CF7C2B33E62B}"/>
    <dgm:cxn modelId="{82004C38-B201-4B8F-8921-9C8DB9D2C371}" type="presOf" srcId="{7734D1E7-8003-4F74-9913-6A4E35EDC997}" destId="{6FE117F6-A474-4D6D-B8FF-080B1CAA8FD5}" srcOrd="0" destOrd="0" presId="urn:microsoft.com/office/officeart/2005/8/layout/radial1"/>
    <dgm:cxn modelId="{1B3FE263-5394-4FB3-9570-FF96B3AD9EFA}" type="presOf" srcId="{AC3A879D-D8A9-415A-B9C2-48CF5F5C3323}" destId="{4CA2AB19-9191-4306-88E2-BEF0642B487E}" srcOrd="0" destOrd="0" presId="urn:microsoft.com/office/officeart/2005/8/layout/radial1"/>
    <dgm:cxn modelId="{B4EB0556-EFA9-4B2F-809E-F561ED35C187}" type="presOf" srcId="{60B2051C-D05B-4B52-BAA1-022C009DF43F}" destId="{B515BBA6-DBAD-4032-A9A9-69DE52A02276}" srcOrd="0" destOrd="0" presId="urn:microsoft.com/office/officeart/2005/8/layout/radial1"/>
    <dgm:cxn modelId="{69D988B2-4A75-40B6-8967-B33ECCE14700}" srcId="{9C39FAD1-B314-49E3-A35A-5B976BA1F090}" destId="{DC67DAB0-784C-476A-8EC8-80FC00F22212}" srcOrd="0" destOrd="0" parTransId="{35BE50D3-CCE9-4040-BF0A-65A731713AB1}" sibTransId="{11D0F0B2-9677-435A-B496-D716F418EB92}"/>
    <dgm:cxn modelId="{D909D1AB-3AEC-4829-AC2D-4BCC4F35DC88}" type="presOf" srcId="{7A2AFAEC-AA5F-43B1-9F64-7C28EF20A07B}" destId="{263FA2F6-06E7-44D5-B65C-C8193CBB00C7}" srcOrd="0" destOrd="0" presId="urn:microsoft.com/office/officeart/2005/8/layout/radial1"/>
    <dgm:cxn modelId="{712EC285-EE35-415B-BC9C-A90D4679EB01}" type="presOf" srcId="{34400EAB-4365-4014-B337-FD0D2808169C}" destId="{2FF20ABD-2FCB-4FBE-B9A0-317BCFEF02D3}" srcOrd="0" destOrd="0" presId="urn:microsoft.com/office/officeart/2005/8/layout/radial1"/>
    <dgm:cxn modelId="{5295840C-CD0D-43EC-AC48-536099238AA8}" type="presOf" srcId="{34400EAB-4365-4014-B337-FD0D2808169C}" destId="{48A832BE-66F7-4499-96AD-61B29588D325}" srcOrd="1" destOrd="0" presId="urn:microsoft.com/office/officeart/2005/8/layout/radial1"/>
    <dgm:cxn modelId="{739B4908-85E1-403A-B629-889B8AE035E4}" type="presOf" srcId="{D15E924D-8AE4-42F6-A8E9-082B5D383FC4}" destId="{54AD9BF6-7498-4660-A4AA-EF1D49CB4132}" srcOrd="0" destOrd="0" presId="urn:microsoft.com/office/officeart/2005/8/layout/radial1"/>
    <dgm:cxn modelId="{55C8A599-BBBB-478B-8C2F-36701B6F707F}" type="presOf" srcId="{9C39FAD1-B314-49E3-A35A-5B976BA1F090}" destId="{BAA6D77C-6354-41BC-ACDE-DBB9F6B2B6C2}" srcOrd="0" destOrd="0" presId="urn:microsoft.com/office/officeart/2005/8/layout/radial1"/>
    <dgm:cxn modelId="{8D50AF58-2EC7-4CAA-BD2C-733991D22688}" srcId="{DC67DAB0-784C-476A-8EC8-80FC00F22212}" destId="{7A2AFAEC-AA5F-43B1-9F64-7C28EF20A07B}" srcOrd="1" destOrd="0" parTransId="{60B2051C-D05B-4B52-BAA1-022C009DF43F}" sibTransId="{7D3994EC-6C29-494C-9DD9-FAC927E07520}"/>
    <dgm:cxn modelId="{ED2C9842-A864-4779-930C-399614E8C058}" type="presParOf" srcId="{BAA6D77C-6354-41BC-ACDE-DBB9F6B2B6C2}" destId="{ED0456A9-1956-48DA-8D7A-F5011B93B458}" srcOrd="0" destOrd="0" presId="urn:microsoft.com/office/officeart/2005/8/layout/radial1"/>
    <dgm:cxn modelId="{80CEFD41-98D5-4648-8DA2-5CAE0EE3C927}" type="presParOf" srcId="{BAA6D77C-6354-41BC-ACDE-DBB9F6B2B6C2}" destId="{2FF20ABD-2FCB-4FBE-B9A0-317BCFEF02D3}" srcOrd="1" destOrd="0" presId="urn:microsoft.com/office/officeart/2005/8/layout/radial1"/>
    <dgm:cxn modelId="{2959DBAF-C940-4161-B20D-3D0944CD2FC4}" type="presParOf" srcId="{2FF20ABD-2FCB-4FBE-B9A0-317BCFEF02D3}" destId="{48A832BE-66F7-4499-96AD-61B29588D325}" srcOrd="0" destOrd="0" presId="urn:microsoft.com/office/officeart/2005/8/layout/radial1"/>
    <dgm:cxn modelId="{D436578B-E55F-4F1B-9977-85027816A029}" type="presParOf" srcId="{BAA6D77C-6354-41BC-ACDE-DBB9F6B2B6C2}" destId="{71712393-1DA3-44A3-8880-C4AF9DD55AA4}" srcOrd="2" destOrd="0" presId="urn:microsoft.com/office/officeart/2005/8/layout/radial1"/>
    <dgm:cxn modelId="{43353AE9-06CC-42C9-B65F-A50E8CCA44E6}" type="presParOf" srcId="{BAA6D77C-6354-41BC-ACDE-DBB9F6B2B6C2}" destId="{B515BBA6-DBAD-4032-A9A9-69DE52A02276}" srcOrd="3" destOrd="0" presId="urn:microsoft.com/office/officeart/2005/8/layout/radial1"/>
    <dgm:cxn modelId="{12690E2E-0CDA-4CDC-8C1D-C8466B795ABB}" type="presParOf" srcId="{B515BBA6-DBAD-4032-A9A9-69DE52A02276}" destId="{497148CC-A667-4D82-8E19-767464DA7F1C}" srcOrd="0" destOrd="0" presId="urn:microsoft.com/office/officeart/2005/8/layout/radial1"/>
    <dgm:cxn modelId="{767634B0-3E5E-4233-B7A1-985532E67F2C}" type="presParOf" srcId="{BAA6D77C-6354-41BC-ACDE-DBB9F6B2B6C2}" destId="{263FA2F6-06E7-44D5-B65C-C8193CBB00C7}" srcOrd="4" destOrd="0" presId="urn:microsoft.com/office/officeart/2005/8/layout/radial1"/>
    <dgm:cxn modelId="{219937B5-1FDA-44C9-859C-46EDC0F9F972}" type="presParOf" srcId="{BAA6D77C-6354-41BC-ACDE-DBB9F6B2B6C2}" destId="{1CD7D13A-D723-483C-A195-0E1DE36D3C04}" srcOrd="5" destOrd="0" presId="urn:microsoft.com/office/officeart/2005/8/layout/radial1"/>
    <dgm:cxn modelId="{911A0773-47D2-43D5-B639-A1FFC116022C}" type="presParOf" srcId="{1CD7D13A-D723-483C-A195-0E1DE36D3C04}" destId="{A5BF6E95-892C-4E20-B4DB-744CAADC968A}" srcOrd="0" destOrd="0" presId="urn:microsoft.com/office/officeart/2005/8/layout/radial1"/>
    <dgm:cxn modelId="{6A61AFB3-667F-4BEE-BB1B-43C553C8D6FA}" type="presParOf" srcId="{BAA6D77C-6354-41BC-ACDE-DBB9F6B2B6C2}" destId="{6FE117F6-A474-4D6D-B8FF-080B1CAA8FD5}" srcOrd="6" destOrd="0" presId="urn:microsoft.com/office/officeart/2005/8/layout/radial1"/>
    <dgm:cxn modelId="{5DF776FF-A749-4B55-B7E1-6A7C7C4E93EE}" type="presParOf" srcId="{BAA6D77C-6354-41BC-ACDE-DBB9F6B2B6C2}" destId="{54AD9BF6-7498-4660-A4AA-EF1D49CB4132}" srcOrd="7" destOrd="0" presId="urn:microsoft.com/office/officeart/2005/8/layout/radial1"/>
    <dgm:cxn modelId="{CD265AE9-B4C2-479F-B993-8ED9C967DB98}" type="presParOf" srcId="{54AD9BF6-7498-4660-A4AA-EF1D49CB4132}" destId="{B5DA7F58-0EA7-4599-B960-C2DE2EF4F8C1}" srcOrd="0" destOrd="0" presId="urn:microsoft.com/office/officeart/2005/8/layout/radial1"/>
    <dgm:cxn modelId="{02D17AF8-3C1A-43C5-A716-56F455C0B6CE}" type="presParOf" srcId="{BAA6D77C-6354-41BC-ACDE-DBB9F6B2B6C2}" destId="{4CA2AB19-9191-4306-88E2-BEF0642B487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711850-A2C9-4713-9025-1F1EFEFDCB76}">
      <dsp:nvSpPr>
        <dsp:cNvPr id="0" name=""/>
        <dsp:cNvSpPr/>
      </dsp:nvSpPr>
      <dsp:spPr>
        <a:xfrm>
          <a:off x="259584" y="256030"/>
          <a:ext cx="312925" cy="312925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59584" y="256030"/>
        <a:ext cx="312925" cy="312925"/>
      </dsp:txXfrm>
    </dsp:sp>
    <dsp:sp modelId="{3FBD1EF9-21B5-48DB-AEC8-3862C1A14504}">
      <dsp:nvSpPr>
        <dsp:cNvPr id="0" name=""/>
        <dsp:cNvSpPr/>
      </dsp:nvSpPr>
      <dsp:spPr>
        <a:xfrm>
          <a:off x="77518" y="182065"/>
          <a:ext cx="227582" cy="227582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77518" y="182065"/>
        <a:ext cx="227582" cy="227582"/>
      </dsp:txXfrm>
    </dsp:sp>
    <dsp:sp modelId="{86664BBD-595E-46ED-913C-4B5E1ABB44BD}">
      <dsp:nvSpPr>
        <dsp:cNvPr id="0" name=""/>
        <dsp:cNvSpPr/>
      </dsp:nvSpPr>
      <dsp:spPr>
        <a:xfrm rot="20700000">
          <a:off x="204987" y="25057"/>
          <a:ext cx="222984" cy="222984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53894" y="73964"/>
        <a:ext cx="125170" cy="125170"/>
      </dsp:txXfrm>
    </dsp:sp>
    <dsp:sp modelId="{4A1E0FC1-006D-4701-B644-350EFB48CEEC}">
      <dsp:nvSpPr>
        <dsp:cNvPr id="0" name=""/>
        <dsp:cNvSpPr/>
      </dsp:nvSpPr>
      <dsp:spPr>
        <a:xfrm>
          <a:off x="208709" y="220568"/>
          <a:ext cx="400545" cy="400545"/>
        </a:xfrm>
        <a:prstGeom prst="circularArrow">
          <a:avLst>
            <a:gd name="adj1" fmla="val 4687"/>
            <a:gd name="adj2" fmla="val 299029"/>
            <a:gd name="adj3" fmla="val 2202218"/>
            <a:gd name="adj4" fmla="val 16966275"/>
            <a:gd name="adj5" fmla="val 546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A2C43-40B8-4A9F-A976-E57028C7DF3A}">
      <dsp:nvSpPr>
        <dsp:cNvPr id="0" name=""/>
        <dsp:cNvSpPr/>
      </dsp:nvSpPr>
      <dsp:spPr>
        <a:xfrm>
          <a:off x="37213" y="147046"/>
          <a:ext cx="291020" cy="2910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F6D8F-29B2-4E7F-A27F-42EA0D1D55E5}">
      <dsp:nvSpPr>
        <dsp:cNvPr id="0" name=""/>
        <dsp:cNvSpPr/>
      </dsp:nvSpPr>
      <dsp:spPr>
        <a:xfrm>
          <a:off x="153409" y="-8448"/>
          <a:ext cx="313779" cy="3137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0456A9-1956-48DA-8D7A-F5011B93B458}">
      <dsp:nvSpPr>
        <dsp:cNvPr id="0" name=""/>
        <dsp:cNvSpPr/>
      </dsp:nvSpPr>
      <dsp:spPr>
        <a:xfrm>
          <a:off x="280762" y="208754"/>
          <a:ext cx="158554" cy="1585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80762" y="208754"/>
        <a:ext cx="158554" cy="158554"/>
      </dsp:txXfrm>
    </dsp:sp>
    <dsp:sp modelId="{2FF20ABD-2FCB-4FBE-B9A0-317BCFEF02D3}">
      <dsp:nvSpPr>
        <dsp:cNvPr id="0" name=""/>
        <dsp:cNvSpPr/>
      </dsp:nvSpPr>
      <dsp:spPr>
        <a:xfrm rot="12735036">
          <a:off x="213705" y="202987"/>
          <a:ext cx="85915" cy="39634"/>
        </a:xfrm>
        <a:custGeom>
          <a:avLst/>
          <a:gdLst/>
          <a:ahLst/>
          <a:cxnLst/>
          <a:rect l="0" t="0" r="0" b="0"/>
          <a:pathLst>
            <a:path>
              <a:moveTo>
                <a:pt x="0" y="19817"/>
              </a:moveTo>
              <a:lnTo>
                <a:pt x="85915" y="1981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2735036">
        <a:off x="254515" y="220656"/>
        <a:ext cx="4295" cy="4295"/>
      </dsp:txXfrm>
    </dsp:sp>
    <dsp:sp modelId="{71712393-1DA3-44A3-8880-C4AF9DD55AA4}">
      <dsp:nvSpPr>
        <dsp:cNvPr id="0" name=""/>
        <dsp:cNvSpPr/>
      </dsp:nvSpPr>
      <dsp:spPr>
        <a:xfrm>
          <a:off x="74008" y="78299"/>
          <a:ext cx="158554" cy="1585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74008" y="78299"/>
        <a:ext cx="158554" cy="158554"/>
      </dsp:txXfrm>
    </dsp:sp>
    <dsp:sp modelId="{B515BBA6-DBAD-4032-A9A9-69DE52A02276}">
      <dsp:nvSpPr>
        <dsp:cNvPr id="0" name=""/>
        <dsp:cNvSpPr/>
      </dsp:nvSpPr>
      <dsp:spPr>
        <a:xfrm rot="18961452">
          <a:off x="405277" y="183912"/>
          <a:ext cx="84266" cy="39634"/>
        </a:xfrm>
        <a:custGeom>
          <a:avLst/>
          <a:gdLst/>
          <a:ahLst/>
          <a:cxnLst/>
          <a:rect l="0" t="0" r="0" b="0"/>
          <a:pathLst>
            <a:path>
              <a:moveTo>
                <a:pt x="0" y="19817"/>
              </a:moveTo>
              <a:lnTo>
                <a:pt x="84266" y="1981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8961452">
        <a:off x="445304" y="201623"/>
        <a:ext cx="4213" cy="4213"/>
      </dsp:txXfrm>
    </dsp:sp>
    <dsp:sp modelId="{263FA2F6-06E7-44D5-B65C-C8193CBB00C7}">
      <dsp:nvSpPr>
        <dsp:cNvPr id="0" name=""/>
        <dsp:cNvSpPr/>
      </dsp:nvSpPr>
      <dsp:spPr>
        <a:xfrm>
          <a:off x="455504" y="40150"/>
          <a:ext cx="158554" cy="1585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55504" y="40150"/>
        <a:ext cx="158554" cy="158554"/>
      </dsp:txXfrm>
    </dsp:sp>
    <dsp:sp modelId="{1CD7D13A-D723-483C-A195-0E1DE36D3C04}">
      <dsp:nvSpPr>
        <dsp:cNvPr id="0" name=""/>
        <dsp:cNvSpPr/>
      </dsp:nvSpPr>
      <dsp:spPr>
        <a:xfrm rot="1961064">
          <a:off x="419291" y="336511"/>
          <a:ext cx="94389" cy="39634"/>
        </a:xfrm>
        <a:custGeom>
          <a:avLst/>
          <a:gdLst/>
          <a:ahLst/>
          <a:cxnLst/>
          <a:rect l="0" t="0" r="0" b="0"/>
          <a:pathLst>
            <a:path>
              <a:moveTo>
                <a:pt x="0" y="19817"/>
              </a:moveTo>
              <a:lnTo>
                <a:pt x="94389" y="1981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61064">
        <a:off x="464126" y="353968"/>
        <a:ext cx="4719" cy="4719"/>
      </dsp:txXfrm>
    </dsp:sp>
    <dsp:sp modelId="{6FE117F6-A474-4D6D-B8FF-080B1CAA8FD5}">
      <dsp:nvSpPr>
        <dsp:cNvPr id="0" name=""/>
        <dsp:cNvSpPr/>
      </dsp:nvSpPr>
      <dsp:spPr>
        <a:xfrm>
          <a:off x="493655" y="345347"/>
          <a:ext cx="158554" cy="1585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93655" y="345347"/>
        <a:ext cx="158554" cy="158554"/>
      </dsp:txXfrm>
    </dsp:sp>
    <dsp:sp modelId="{54AD9BF6-7498-4660-A4AA-EF1D49CB4132}">
      <dsp:nvSpPr>
        <dsp:cNvPr id="0" name=""/>
        <dsp:cNvSpPr/>
      </dsp:nvSpPr>
      <dsp:spPr>
        <a:xfrm rot="8038548">
          <a:off x="233603" y="355586"/>
          <a:ext cx="84268" cy="39634"/>
        </a:xfrm>
        <a:custGeom>
          <a:avLst/>
          <a:gdLst/>
          <a:ahLst/>
          <a:cxnLst/>
          <a:rect l="0" t="0" r="0" b="0"/>
          <a:pathLst>
            <a:path>
              <a:moveTo>
                <a:pt x="0" y="19817"/>
              </a:moveTo>
              <a:lnTo>
                <a:pt x="84268" y="1981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8038548">
        <a:off x="273630" y="373297"/>
        <a:ext cx="4213" cy="4213"/>
      </dsp:txXfrm>
    </dsp:sp>
    <dsp:sp modelId="{4CA2AB19-9191-4306-88E2-BEF0642B487E}">
      <dsp:nvSpPr>
        <dsp:cNvPr id="0" name=""/>
        <dsp:cNvSpPr/>
      </dsp:nvSpPr>
      <dsp:spPr>
        <a:xfrm>
          <a:off x="112157" y="383498"/>
          <a:ext cx="158554" cy="1585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112157" y="383498"/>
        <a:ext cx="158554" cy="15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F1B2-6B71-4BB9-9383-A63E241A538C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7752-9D4B-4351-BCAF-3DA8D9DCE9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7744" y="2420888"/>
            <a:ext cx="3744416" cy="30963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features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features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Ego-Network features</a:t>
            </a:r>
            <a:endParaRPr lang="en-IN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51920" y="2636912"/>
          <a:ext cx="12241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26402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followers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count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favorites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count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verified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user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user id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9"/>
          <p:cNvGraphicFramePr>
            <a:graphicFrameLocks/>
          </p:cNvGraphicFramePr>
          <p:nvPr/>
        </p:nvGraphicFramePr>
        <p:xfrm>
          <a:off x="3851920" y="4149080"/>
          <a:ext cx="64807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</a:tblGrid>
              <a:tr h="243448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tweets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211960" y="50851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ontent Placeholder 9"/>
          <p:cNvGraphicFramePr>
            <a:graphicFrameLocks/>
          </p:cNvGraphicFramePr>
          <p:nvPr/>
        </p:nvGraphicFramePr>
        <p:xfrm>
          <a:off x="4572000" y="4941168"/>
          <a:ext cx="122413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243448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importance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07504" y="3068960"/>
            <a:ext cx="1835696" cy="1440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Conversion of 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Rumored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tweet dataset into Suspicious users dataset</a:t>
            </a:r>
            <a:endParaRPr lang="en-IN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1187624" y="3789040"/>
          <a:ext cx="57606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179512" y="4653136"/>
            <a:ext cx="1656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 Transformation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64" y="5661248"/>
            <a:ext cx="1835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4208" y="4221088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Suspicious User Detection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44208" y="3140968"/>
            <a:ext cx="1224136" cy="1008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GCN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Diagram 22"/>
          <p:cNvGraphicFramePr/>
          <p:nvPr/>
        </p:nvGraphicFramePr>
        <p:xfrm>
          <a:off x="6876256" y="3501008"/>
          <a:ext cx="72008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1979712" y="3717032"/>
            <a:ext cx="252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84168" y="3645024"/>
            <a:ext cx="252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12360" y="3645024"/>
            <a:ext cx="252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91872" y="3933056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Suspicious User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72400" y="3429000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>
            <a:stCxn id="45" idx="2"/>
            <a:endCxn id="44" idx="2"/>
          </p:cNvCxnSpPr>
          <p:nvPr/>
        </p:nvCxnSpPr>
        <p:spPr>
          <a:xfrm>
            <a:off x="8100392" y="3825044"/>
            <a:ext cx="3600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91880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91880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8172400" y="3645024"/>
            <a:ext cx="288032" cy="360040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c 44"/>
          <p:cNvSpPr/>
          <p:nvPr/>
        </p:nvSpPr>
        <p:spPr>
          <a:xfrm flipH="1">
            <a:off x="8100392" y="3645024"/>
            <a:ext cx="360040" cy="360040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shakshi</dc:creator>
  <cp:lastModifiedBy>shakshi</cp:lastModifiedBy>
  <cp:revision>64</cp:revision>
  <dcterms:created xsi:type="dcterms:W3CDTF">2020-05-02T12:32:37Z</dcterms:created>
  <dcterms:modified xsi:type="dcterms:W3CDTF">2020-05-02T17:47:40Z</dcterms:modified>
</cp:coreProperties>
</file>