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notesMasterIdLst>
    <p:notesMasterId r:id="rId18"/>
  </p:notesMasterIdLst>
  <p:sldIdLst>
    <p:sldId id="271" r:id="rId2"/>
    <p:sldId id="272" r:id="rId3"/>
    <p:sldId id="259" r:id="rId4"/>
    <p:sldId id="260" r:id="rId5"/>
    <p:sldId id="257" r:id="rId6"/>
    <p:sldId id="273" r:id="rId7"/>
    <p:sldId id="258" r:id="rId8"/>
    <p:sldId id="261" r:id="rId9"/>
    <p:sldId id="262" r:id="rId10"/>
    <p:sldId id="265" r:id="rId11"/>
    <p:sldId id="264" r:id="rId12"/>
    <p:sldId id="263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7AD19-2E55-4E23-A285-8E8A3E334D9E}" v="235" dt="2025-09-12T13:13:37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713" autoAdjust="0"/>
  </p:normalViewPr>
  <p:slideViewPr>
    <p:cSldViewPr snapToGrid="0">
      <p:cViewPr>
        <p:scale>
          <a:sx n="73" d="100"/>
          <a:sy n="73" d="100"/>
        </p:scale>
        <p:origin x="21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7ABE6-94DF-4985-8BC1-E9A503CD914A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90A7-7063-4E61-BB47-DF2155BF00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6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90A7-7063-4E61-BB47-DF2155BF000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6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80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7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27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33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69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47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1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7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9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49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63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87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69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65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10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21E4-20E1-45CE-B854-5E01EA012970}" type="datetimeFigureOut">
              <a:rPr lang="en-IN" smtClean="0"/>
              <a:t>12-09-2025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6276D9-8AC4-4220-98FB-9F0C4FCA37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0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  <p:sldLayoutId id="2147484377" r:id="rId15"/>
    <p:sldLayoutId id="21474843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433ac822ad86d192/Documents/dataset.xlsx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17C2-1BE9-C235-CB1C-FDC24306F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859326"/>
            <a:ext cx="9966960" cy="303580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Check – Detecting Fake Job Posts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1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472DF-F1BF-FC34-AC00-93DD7150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192" y="1426518"/>
            <a:ext cx="4794902" cy="87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Selects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exist in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missing values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empty strings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F2EFD-C415-D2CE-1968-D7C3C40F948E}"/>
              </a:ext>
            </a:extLst>
          </p:cNvPr>
          <p:cNvSpPr txBox="1"/>
          <p:nvPr/>
        </p:nvSpPr>
        <p:spPr>
          <a:xfrm>
            <a:off x="2228192" y="2434486"/>
            <a:ext cx="8555421" cy="170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Makes text uniform.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URL removal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Cleans text of tags/links.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removal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Keeps only letters.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 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Removes extra spaces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BA616-F5AC-F882-BA5D-4340E24D60A2}"/>
              </a:ext>
            </a:extLst>
          </p:cNvPr>
          <p:cNvSpPr txBox="1"/>
          <p:nvPr/>
        </p:nvSpPr>
        <p:spPr>
          <a:xfrm>
            <a:off x="2228192" y="4138479"/>
            <a:ext cx="8124497" cy="872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text columns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column 'text'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separator.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clean_text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produce 'cleaned' column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513EA-A36E-2149-B1E5-3267942EE773}"/>
              </a:ext>
            </a:extLst>
          </p:cNvPr>
          <p:cNvSpPr txBox="1"/>
          <p:nvPr/>
        </p:nvSpPr>
        <p:spPr>
          <a:xfrm>
            <a:off x="2091557" y="712829"/>
            <a:ext cx="86920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: Cleaning , Functioning and Combining Text Columns</a:t>
            </a:r>
          </a:p>
        </p:txBody>
      </p:sp>
    </p:spTree>
    <p:extLst>
      <p:ext uri="{BB962C8B-B14F-4D97-AF65-F5344CB8AC3E}">
        <p14:creationId xmlns:p14="http://schemas.microsoft.com/office/powerpoint/2010/main" val="28782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5AE31-EFC6-2CBC-F449-052B182463EB}"/>
              </a:ext>
            </a:extLst>
          </p:cNvPr>
          <p:cNvSpPr txBox="1"/>
          <p:nvPr/>
        </p:nvSpPr>
        <p:spPr>
          <a:xfrm>
            <a:off x="2144111" y="721979"/>
            <a:ext cx="8320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 : Preprocessing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B967A3-6C10-1D1C-4F4E-A049B7BEE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3" t="3520" r="14119" b="-3520"/>
          <a:stretch>
            <a:fillRect/>
          </a:stretch>
        </p:blipFill>
        <p:spPr>
          <a:xfrm>
            <a:off x="1369139" y="1478665"/>
            <a:ext cx="10031005" cy="31134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11B1BFC-1E90-E855-1F6A-EFFB0E27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111" y="4686668"/>
            <a:ext cx="6985630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Break text into 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stopwords &amp; short words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Keeps meaningful words only.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emmatization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Converts words to base form (running → run).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 tokens 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Final cleaned text in 'processed' column.</a:t>
            </a:r>
          </a:p>
        </p:txBody>
      </p:sp>
    </p:spTree>
    <p:extLst>
      <p:ext uri="{BB962C8B-B14F-4D97-AF65-F5344CB8AC3E}">
        <p14:creationId xmlns:p14="http://schemas.microsoft.com/office/powerpoint/2010/main" val="228121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650026B-8255-D594-4852-240FA7B1A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1" b="13913"/>
          <a:stretch>
            <a:fillRect/>
          </a:stretch>
        </p:blipFill>
        <p:spPr>
          <a:xfrm>
            <a:off x="2112578" y="1390018"/>
            <a:ext cx="8935697" cy="868101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950CD27-396B-185B-995D-F073D8AEB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99" y="4602178"/>
            <a:ext cx="8735644" cy="1524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DCDC8-7D88-85C5-1000-2AD6379C906B}"/>
              </a:ext>
            </a:extLst>
          </p:cNvPr>
          <p:cNvSpPr txBox="1"/>
          <p:nvPr/>
        </p:nvSpPr>
        <p:spPr>
          <a:xfrm>
            <a:off x="2198659" y="731609"/>
            <a:ext cx="4490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 : Vectorization (TF/IDF)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8D463-200F-FF24-A835-2E73C329CDAC}"/>
              </a:ext>
            </a:extLst>
          </p:cNvPr>
          <p:cNvSpPr txBox="1"/>
          <p:nvPr/>
        </p:nvSpPr>
        <p:spPr>
          <a:xfrm>
            <a:off x="2304295" y="3983829"/>
            <a:ext cx="4027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 : Train/Test Split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07CF3-D343-7DE8-2245-2F7BCB76B020}"/>
              </a:ext>
            </a:extLst>
          </p:cNvPr>
          <p:cNvSpPr txBox="1"/>
          <p:nvPr/>
        </p:nvSpPr>
        <p:spPr>
          <a:xfrm>
            <a:off x="2112578" y="2435800"/>
            <a:ext cx="1114096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max_features=5000 → Keeps top 5000 important words.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→ Target labels (real/fake).</a:t>
            </a:r>
          </a:p>
        </p:txBody>
      </p:sp>
    </p:spTree>
    <p:extLst>
      <p:ext uri="{BB962C8B-B14F-4D97-AF65-F5344CB8AC3E}">
        <p14:creationId xmlns:p14="http://schemas.microsoft.com/office/powerpoint/2010/main" val="421614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E4A8631-527A-3E87-81D6-779C4293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945" y="657059"/>
            <a:ext cx="6673622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Splits data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20%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Stratify=y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Keeps same label distribution in train and test.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11508-A649-ACED-55BF-EDEF3D7ADEBA}"/>
              </a:ext>
            </a:extLst>
          </p:cNvPr>
          <p:cNvSpPr txBox="1"/>
          <p:nvPr/>
        </p:nvSpPr>
        <p:spPr>
          <a:xfrm>
            <a:off x="1975945" y="17860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Training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A6FE1-A2E2-0A8A-467F-8991C1B0A826}"/>
              </a:ext>
            </a:extLst>
          </p:cNvPr>
          <p:cNvSpPr txBox="1"/>
          <p:nvPr/>
        </p:nvSpPr>
        <p:spPr>
          <a:xfrm>
            <a:off x="2219872" y="257429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 : Training the Model</a:t>
            </a:r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E2E31B0-09B4-2802-0F5E-7D3948E77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59" y="3213205"/>
            <a:ext cx="7299682" cy="123090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9D40FD9-59C2-769A-9F73-D5DB6733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872" y="4735465"/>
            <a:ext cx="5109091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Fits the model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416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29A4-F922-10C7-3AEC-93846CE1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980" y="624110"/>
            <a:ext cx="7743268" cy="799576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Testing / 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8EF57-A1E9-AE20-BF22-BD43C08103B0}"/>
              </a:ext>
            </a:extLst>
          </p:cNvPr>
          <p:cNvSpPr txBox="1"/>
          <p:nvPr/>
        </p:nvSpPr>
        <p:spPr>
          <a:xfrm>
            <a:off x="2525674" y="1423686"/>
            <a:ext cx="5409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11 : Testing &amp; Evaluation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2AAF839-AE1B-38CD-CB2E-D1F17A8E0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159" r="2565"/>
          <a:stretch>
            <a:fillRect/>
          </a:stretch>
        </p:blipFill>
        <p:spPr>
          <a:xfrm>
            <a:off x="2340677" y="2223262"/>
            <a:ext cx="9097701" cy="41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3F6C-2F42-CE35-8C7E-0F424816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510" y="634440"/>
            <a:ext cx="6713121" cy="96069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B23DE-DB34-E39F-CFFC-CAE0D965B1BF}"/>
              </a:ext>
            </a:extLst>
          </p:cNvPr>
          <p:cNvSpPr txBox="1"/>
          <p:nvPr/>
        </p:nvSpPr>
        <p:spPr>
          <a:xfrm>
            <a:off x="2322783" y="1189461"/>
            <a:ext cx="446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9DE96-94C0-206D-35F5-7B52107E2D32}"/>
              </a:ext>
            </a:extLst>
          </p:cNvPr>
          <p:cNvSpPr txBox="1"/>
          <p:nvPr/>
        </p:nvSpPr>
        <p:spPr>
          <a:xfrm>
            <a:off x="2511971" y="1684721"/>
            <a:ext cx="609600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Accuracy: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model correctly classified almost all job postings as real or fake.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593CD-488A-5AE9-B616-E63D77BDD9C4}"/>
              </a:ext>
            </a:extLst>
          </p:cNvPr>
          <p:cNvSpPr txBox="1"/>
          <p:nvPr/>
        </p:nvSpPr>
        <p:spPr>
          <a:xfrm>
            <a:off x="2322780" y="2973792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(Summary)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ED1B8AF-0CAF-2FBA-7F9A-522E8A22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971" y="3452385"/>
            <a:ext cx="9490841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0 : Most real jobs detected correctly.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1 : Most fake jobs detected correctly.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 0.98 : Excellent balance between precision and recall.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AA545-1BD6-9942-2459-E4A8F1CE1ADF}"/>
              </a:ext>
            </a:extLst>
          </p:cNvPr>
          <p:cNvSpPr txBox="1"/>
          <p:nvPr/>
        </p:nvSpPr>
        <p:spPr>
          <a:xfrm>
            <a:off x="2322780" y="4831038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93A70-4E89-5165-93E6-254C46476ABE}"/>
              </a:ext>
            </a:extLst>
          </p:cNvPr>
          <p:cNvSpPr txBox="1"/>
          <p:nvPr/>
        </p:nvSpPr>
        <p:spPr>
          <a:xfrm>
            <a:off x="2028495" y="5308092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classified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5062 out of 5158 jobs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Misclassified →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 jobs (≈1.9%)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20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8FC8A7-9438-24B6-0DE4-9FD3D7758D88}"/>
              </a:ext>
            </a:extLst>
          </p:cNvPr>
          <p:cNvSpPr txBox="1"/>
          <p:nvPr/>
        </p:nvSpPr>
        <p:spPr>
          <a:xfrm>
            <a:off x="3720661" y="2630013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AD4B-B2A5-457F-21F1-3D7EB4E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25" y="1986455"/>
            <a:ext cx="9281160" cy="197062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Loading, Data Preprocessing, Splitting The Data, Data Training And Data Testing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1F017-AE03-1AB0-A1D6-C4FCF95C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532" y="4527770"/>
            <a:ext cx="5175399" cy="166198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carried out collaboratively by: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Athul</a:t>
            </a:r>
          </a:p>
          <a:p>
            <a:pPr marL="342900" indent="-342900">
              <a:buAutoNum type="arabicPeriod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 Priya</a:t>
            </a:r>
          </a:p>
          <a:p>
            <a:pPr marL="342900" indent="-342900">
              <a:buFont typeface="Wingdings 3" charset="2"/>
              <a:buAutoNum type="arabicPeriod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Harshapriya</a:t>
            </a:r>
            <a:endParaRPr lang="en-I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Shakthi Saravanan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0D20F-942F-EF32-54B8-B8A7D82A9806}"/>
              </a:ext>
            </a:extLst>
          </p:cNvPr>
          <p:cNvSpPr txBox="1"/>
          <p:nvPr/>
        </p:nvSpPr>
        <p:spPr>
          <a:xfrm>
            <a:off x="4921101" y="1386290"/>
            <a:ext cx="2953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2 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828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0B9CE-9251-E777-F830-A3EFD317319E}"/>
              </a:ext>
            </a:extLst>
          </p:cNvPr>
          <p:cNvSpPr txBox="1"/>
          <p:nvPr/>
        </p:nvSpPr>
        <p:spPr>
          <a:xfrm>
            <a:off x="2268091" y="581635"/>
            <a:ext cx="962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2038E-4ABD-F6A3-78DC-BE1ECD61EB94}"/>
              </a:ext>
            </a:extLst>
          </p:cNvPr>
          <p:cNvSpPr txBox="1"/>
          <p:nvPr/>
        </p:nvSpPr>
        <p:spPr>
          <a:xfrm>
            <a:off x="2312275" y="2844225"/>
            <a:ext cx="9228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414E1-E974-1AD4-5BE6-1473D2E32C28}"/>
              </a:ext>
            </a:extLst>
          </p:cNvPr>
          <p:cNvSpPr txBox="1"/>
          <p:nvPr/>
        </p:nvSpPr>
        <p:spPr>
          <a:xfrm>
            <a:off x="2312275" y="3555124"/>
            <a:ext cx="9711559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Source : Kaggle - Job Detection 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25,788 job postings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attributes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describing job details (e.g., title, description, requirements, company profile, benefits, industry).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6F54A-DF06-E068-FCA0-9FBE7236ED1B}"/>
              </a:ext>
            </a:extLst>
          </p:cNvPr>
          <p:cNvSpPr txBox="1"/>
          <p:nvPr/>
        </p:nvSpPr>
        <p:spPr>
          <a:xfrm>
            <a:off x="2268091" y="1398239"/>
            <a:ext cx="8715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job postings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or fraudulent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applying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classification.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76ED-A763-6018-ED10-65A3BA0A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485" y="291014"/>
            <a:ext cx="9560689" cy="835190"/>
          </a:xfrm>
        </p:spPr>
        <p:txBody>
          <a:bodyPr>
            <a:normAutofit fontScale="90000"/>
          </a:bodyPr>
          <a:lstStyle/>
          <a:p>
            <a:br>
              <a:rPr lang="en-IN" sz="2800" b="1" cap="none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Importing Libraries </a:t>
            </a:r>
            <a:endParaRPr lang="en-IN" sz="2800" b="1" cap="none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1F980DD-C0B7-7D1E-61B2-0D1CCE7E7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7951" r="5061" b="6833"/>
          <a:stretch>
            <a:fillRect/>
          </a:stretch>
        </p:blipFill>
        <p:spPr>
          <a:xfrm>
            <a:off x="2212162" y="1327604"/>
            <a:ext cx="8692588" cy="2288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BB21D2-63F7-67B1-9995-0FC32F5FAA65}"/>
              </a:ext>
            </a:extLst>
          </p:cNvPr>
          <p:cNvSpPr txBox="1"/>
          <p:nvPr/>
        </p:nvSpPr>
        <p:spPr>
          <a:xfrm>
            <a:off x="1923194" y="3616498"/>
            <a:ext cx="9781272" cy="295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loading and handling tabular data (Data Frames).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(regular expressions)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text cleaning (removing HTML tags, URLs, special characters).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data into numerical vectors using TF-IDF (Term Frequency–Inverse Document Frequency).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Splits the dataset into training and testing sets.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for classification.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score, Classification report, Confusion matrix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to evaluate model performance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79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5D2290-088E-C6FF-20FF-B90CEA95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19" y="1446369"/>
            <a:ext cx="9473694" cy="2934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E78651-38D8-E662-F565-A5F77849AE8A}"/>
              </a:ext>
            </a:extLst>
          </p:cNvPr>
          <p:cNvSpPr txBox="1"/>
          <p:nvPr/>
        </p:nvSpPr>
        <p:spPr>
          <a:xfrm>
            <a:off x="1989012" y="703780"/>
            <a:ext cx="7556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Downloading NLTK Resources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F3271-C2B0-6CF4-5E23-332405F49E0C}"/>
              </a:ext>
            </a:extLst>
          </p:cNvPr>
          <p:cNvSpPr txBox="1"/>
          <p:nvPr/>
        </p:nvSpPr>
        <p:spPr>
          <a:xfrm>
            <a:off x="1989012" y="4646023"/>
            <a:ext cx="1015299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Tokenizer models (splits text into words).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punkt_tab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Additional tokenizer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Common words like “the”, “and” to remove from text.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wordnet &amp; omw-1.4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lemmatization (reducing words to their base form).</a:t>
            </a:r>
          </a:p>
        </p:txBody>
      </p:sp>
    </p:spTree>
    <p:extLst>
      <p:ext uri="{BB962C8B-B14F-4D97-AF65-F5344CB8AC3E}">
        <p14:creationId xmlns:p14="http://schemas.microsoft.com/office/powerpoint/2010/main" val="299226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99E839-F46C-F901-C332-3CC754E1552E}"/>
              </a:ext>
            </a:extLst>
          </p:cNvPr>
          <p:cNvSpPr txBox="1"/>
          <p:nvPr/>
        </p:nvSpPr>
        <p:spPr>
          <a:xfrm>
            <a:off x="2030094" y="664591"/>
            <a:ext cx="60943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Importing NLTK Modules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0D10D-2E6E-6ADF-0B90-8845C0D8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13" y="1367398"/>
            <a:ext cx="6913463" cy="9266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AC5B81-4EC9-5189-B998-482F6F3BFCA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93813" y="3464606"/>
            <a:ext cx="7072078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Provides list of common words to remove.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Word_tokenize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:Splits sentences into words (tokens).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WordNetLemmatizer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Converts words to their base or root form.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E58C7-755C-124E-4AEA-614BBE0E9F8F}"/>
              </a:ext>
            </a:extLst>
          </p:cNvPr>
          <p:cNvSpPr txBox="1"/>
          <p:nvPr/>
        </p:nvSpPr>
        <p:spPr>
          <a:xfrm>
            <a:off x="2257523" y="2519823"/>
            <a:ext cx="954083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(Natural Language Toolkit)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Python library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Processing(NLP). 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Breaking down and analysing human language (text)</a:t>
            </a:r>
          </a:p>
        </p:txBody>
      </p:sp>
    </p:spTree>
    <p:extLst>
      <p:ext uri="{BB962C8B-B14F-4D97-AF65-F5344CB8AC3E}">
        <p14:creationId xmlns:p14="http://schemas.microsoft.com/office/powerpoint/2010/main" val="275960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D9902-3B7C-978B-46A8-40D6A7F3E91E}"/>
              </a:ext>
            </a:extLst>
          </p:cNvPr>
          <p:cNvSpPr txBox="1"/>
          <p:nvPr/>
        </p:nvSpPr>
        <p:spPr>
          <a:xfrm>
            <a:off x="1911699" y="655655"/>
            <a:ext cx="575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2A68AF0-4813-260D-899D-CD190EB9A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2" r="6974"/>
          <a:stretch>
            <a:fillRect/>
          </a:stretch>
        </p:blipFill>
        <p:spPr>
          <a:xfrm>
            <a:off x="1651799" y="2270629"/>
            <a:ext cx="10140808" cy="1906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BFF09-DFE1-D04C-C43B-99EB57727ADE}"/>
              </a:ext>
            </a:extLst>
          </p:cNvPr>
          <p:cNvSpPr txBox="1"/>
          <p:nvPr/>
        </p:nvSpPr>
        <p:spPr>
          <a:xfrm>
            <a:off x="2142840" y="1525446"/>
            <a:ext cx="5119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Uploading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38028-07C2-7211-5CBC-AE2A3FA5E024}"/>
              </a:ext>
            </a:extLst>
          </p:cNvPr>
          <p:cNvSpPr txBox="1"/>
          <p:nvPr/>
        </p:nvSpPr>
        <p:spPr>
          <a:xfrm>
            <a:off x="1911699" y="4445182"/>
            <a:ext cx="101408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read into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Data 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pd.read_excel( 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BAE5-65C6-D58E-9221-D9A98D12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14" y="624109"/>
            <a:ext cx="4852905" cy="83290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32424-DC7C-A06E-E615-5E208EF3E2E8}"/>
              </a:ext>
            </a:extLst>
          </p:cNvPr>
          <p:cNvSpPr txBox="1"/>
          <p:nvPr/>
        </p:nvSpPr>
        <p:spPr>
          <a:xfrm>
            <a:off x="2298634" y="1457010"/>
            <a:ext cx="5596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Basic checks (shape, columns)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6F9A2-55DE-9162-31FC-FBFEAFE38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08" y="2202486"/>
            <a:ext cx="10376713" cy="192646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56D73D0-D5C4-E0E8-E428-25914ABA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14" y="4397370"/>
            <a:ext cx="8113986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Shows number of rows and columns.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df.columns.tolist()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Lists all column names.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'label' exists. If not raises an error.</a:t>
            </a:r>
          </a:p>
        </p:txBody>
      </p:sp>
    </p:spTree>
    <p:extLst>
      <p:ext uri="{BB962C8B-B14F-4D97-AF65-F5344CB8AC3E}">
        <p14:creationId xmlns:p14="http://schemas.microsoft.com/office/powerpoint/2010/main" val="112688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0F2A-0106-947A-F83D-FF8A23EA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89" y="694449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F300954-77CA-9A11-BE00-68FE5DF1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/>
          <a:stretch>
            <a:fillRect/>
          </a:stretch>
        </p:blipFill>
        <p:spPr>
          <a:xfrm>
            <a:off x="1545378" y="1573421"/>
            <a:ext cx="10234398" cy="43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11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718</Words>
  <Application>Microsoft Office PowerPoint</Application>
  <PresentationFormat>Widescreen</PresentationFormat>
  <Paragraphs>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Century Gothic</vt:lpstr>
      <vt:lpstr>Courier New</vt:lpstr>
      <vt:lpstr>Times New Roman</vt:lpstr>
      <vt:lpstr>Wingdings 3</vt:lpstr>
      <vt:lpstr>Wisp</vt:lpstr>
      <vt:lpstr>Project Title   Job Check – Detecting Fake Job Posts</vt:lpstr>
      <vt:lpstr>Data Loading, Data Preprocessing, Splitting The Data, Data Training And Data Testing. </vt:lpstr>
      <vt:lpstr>PowerPoint Presentation</vt:lpstr>
      <vt:lpstr> Step 1 : Importing Libraries </vt:lpstr>
      <vt:lpstr>PowerPoint Presentation</vt:lpstr>
      <vt:lpstr>PowerPoint Presentation</vt:lpstr>
      <vt:lpstr>PowerPoint Presentation</vt:lpstr>
      <vt:lpstr>Data Loading </vt:lpstr>
      <vt:lpstr>Data Preprocessing </vt:lpstr>
      <vt:lpstr>PowerPoint Presentation</vt:lpstr>
      <vt:lpstr>PowerPoint Presentation</vt:lpstr>
      <vt:lpstr>PowerPoint Presentation</vt:lpstr>
      <vt:lpstr>PowerPoint Presentation</vt:lpstr>
      <vt:lpstr>Data Testing / Model Evaluation</vt:lpstr>
      <vt:lpstr>Model Evaluation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Harshapriya Challapalli</dc:creator>
  <cp:lastModifiedBy>Harshapriya Challapalli</cp:lastModifiedBy>
  <cp:revision>1</cp:revision>
  <dcterms:created xsi:type="dcterms:W3CDTF">2025-09-12T05:58:24Z</dcterms:created>
  <dcterms:modified xsi:type="dcterms:W3CDTF">2025-09-12T13:16:13Z</dcterms:modified>
</cp:coreProperties>
</file>