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4" r:id="rId1"/>
  </p:sldMasterIdLst>
  <p:notesMasterIdLst>
    <p:notesMasterId r:id="rId17"/>
  </p:notesMasterIdLst>
  <p:handoutMasterIdLst>
    <p:handoutMasterId r:id="rId18"/>
  </p:handoutMasterIdLst>
  <p:sldIdLst>
    <p:sldId id="256" r:id="rId2"/>
    <p:sldId id="257" r:id="rId3"/>
    <p:sldId id="340" r:id="rId4"/>
    <p:sldId id="339" r:id="rId5"/>
    <p:sldId id="341" r:id="rId6"/>
    <p:sldId id="345" r:id="rId7"/>
    <p:sldId id="361" r:id="rId8"/>
    <p:sldId id="362" r:id="rId9"/>
    <p:sldId id="344" r:id="rId10"/>
    <p:sldId id="363" r:id="rId11"/>
    <p:sldId id="364" r:id="rId12"/>
    <p:sldId id="365" r:id="rId13"/>
    <p:sldId id="357" r:id="rId14"/>
    <p:sldId id="356" r:id="rId15"/>
    <p:sldId id="325" r:id="rId1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Palatino Linotype" pitchFamily="18" charset="0"/>
        <a:ea typeface="+mn-ea"/>
        <a:cs typeface="+mn-cs"/>
      </a:defRPr>
    </a:lvl1pPr>
    <a:lvl2pPr marL="457200" algn="l" rtl="0" eaLnBrk="0" fontAlgn="base" hangingPunct="0">
      <a:spcBef>
        <a:spcPct val="0"/>
      </a:spcBef>
      <a:spcAft>
        <a:spcPct val="0"/>
      </a:spcAft>
      <a:defRPr kern="1200">
        <a:solidFill>
          <a:schemeClr val="tx1"/>
        </a:solidFill>
        <a:latin typeface="Palatino Linotype" pitchFamily="18" charset="0"/>
        <a:ea typeface="+mn-ea"/>
        <a:cs typeface="+mn-cs"/>
      </a:defRPr>
    </a:lvl2pPr>
    <a:lvl3pPr marL="914400" algn="l" rtl="0" eaLnBrk="0" fontAlgn="base" hangingPunct="0">
      <a:spcBef>
        <a:spcPct val="0"/>
      </a:spcBef>
      <a:spcAft>
        <a:spcPct val="0"/>
      </a:spcAft>
      <a:defRPr kern="1200">
        <a:solidFill>
          <a:schemeClr val="tx1"/>
        </a:solidFill>
        <a:latin typeface="Palatino Linotype" pitchFamily="18" charset="0"/>
        <a:ea typeface="+mn-ea"/>
        <a:cs typeface="+mn-cs"/>
      </a:defRPr>
    </a:lvl3pPr>
    <a:lvl4pPr marL="1371600" algn="l" rtl="0" eaLnBrk="0" fontAlgn="base" hangingPunct="0">
      <a:spcBef>
        <a:spcPct val="0"/>
      </a:spcBef>
      <a:spcAft>
        <a:spcPct val="0"/>
      </a:spcAft>
      <a:defRPr kern="1200">
        <a:solidFill>
          <a:schemeClr val="tx1"/>
        </a:solidFill>
        <a:latin typeface="Palatino Linotype" pitchFamily="18" charset="0"/>
        <a:ea typeface="+mn-ea"/>
        <a:cs typeface="+mn-cs"/>
      </a:defRPr>
    </a:lvl4pPr>
    <a:lvl5pPr marL="1828800" algn="l" rtl="0" eaLnBrk="0" fontAlgn="base" hangingPunct="0">
      <a:spcBef>
        <a:spcPct val="0"/>
      </a:spcBef>
      <a:spcAft>
        <a:spcPct val="0"/>
      </a:spcAft>
      <a:defRPr kern="1200">
        <a:solidFill>
          <a:schemeClr val="tx1"/>
        </a:solidFill>
        <a:latin typeface="Palatino Linotype" pitchFamily="18" charset="0"/>
        <a:ea typeface="+mn-ea"/>
        <a:cs typeface="+mn-cs"/>
      </a:defRPr>
    </a:lvl5pPr>
    <a:lvl6pPr marL="2286000" algn="l" defTabSz="914400" rtl="0" eaLnBrk="1" latinLnBrk="0" hangingPunct="1">
      <a:defRPr kern="1200">
        <a:solidFill>
          <a:schemeClr val="tx1"/>
        </a:solidFill>
        <a:latin typeface="Palatino Linotype" pitchFamily="18" charset="0"/>
        <a:ea typeface="+mn-ea"/>
        <a:cs typeface="+mn-cs"/>
      </a:defRPr>
    </a:lvl6pPr>
    <a:lvl7pPr marL="2743200" algn="l" defTabSz="914400" rtl="0" eaLnBrk="1" latinLnBrk="0" hangingPunct="1">
      <a:defRPr kern="1200">
        <a:solidFill>
          <a:schemeClr val="tx1"/>
        </a:solidFill>
        <a:latin typeface="Palatino Linotype" pitchFamily="18" charset="0"/>
        <a:ea typeface="+mn-ea"/>
        <a:cs typeface="+mn-cs"/>
      </a:defRPr>
    </a:lvl7pPr>
    <a:lvl8pPr marL="3200400" algn="l" defTabSz="914400" rtl="0" eaLnBrk="1" latinLnBrk="0" hangingPunct="1">
      <a:defRPr kern="1200">
        <a:solidFill>
          <a:schemeClr val="tx1"/>
        </a:solidFill>
        <a:latin typeface="Palatino Linotype" pitchFamily="18" charset="0"/>
        <a:ea typeface="+mn-ea"/>
        <a:cs typeface="+mn-cs"/>
      </a:defRPr>
    </a:lvl8pPr>
    <a:lvl9pPr marL="3657600" algn="l" defTabSz="914400" rtl="0" eaLnBrk="1" latinLnBrk="0" hangingPunct="1">
      <a:defRPr kern="1200">
        <a:solidFill>
          <a:schemeClr val="tx1"/>
        </a:solidFill>
        <a:latin typeface="Palatino Linotype"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dharshinika M"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0B464"/>
    <a:srgbClr val="000000"/>
    <a:srgbClr val="500000"/>
    <a:srgbClr val="000066"/>
    <a:srgbClr val="8D4B39"/>
    <a:srgbClr val="3A12E4"/>
    <a:srgbClr val="AD13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179F64-B671-46D7-9CCB-6ABBF4A16CF4}" v="1" dt="2024-12-02T17:45:12.8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18" autoAdjust="0"/>
  </p:normalViewPr>
  <p:slideViewPr>
    <p:cSldViewPr snapToGrid="0">
      <p:cViewPr varScale="1">
        <p:scale>
          <a:sx n="82" d="100"/>
          <a:sy n="82" d="100"/>
        </p:scale>
        <p:origin x="629" y="7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 Ammasi" userId="7ecffe3cf3a76ad2" providerId="LiveId" clId="{3F179F64-B671-46D7-9CCB-6ABBF4A16CF4}"/>
    <pc:docChg chg="modSld">
      <pc:chgData name="Vishal Ammasi" userId="7ecffe3cf3a76ad2" providerId="LiveId" clId="{3F179F64-B671-46D7-9CCB-6ABBF4A16CF4}" dt="2024-12-02T17:45:12.839" v="1" actId="1076"/>
      <pc:docMkLst>
        <pc:docMk/>
      </pc:docMkLst>
      <pc:sldChg chg="modSp mod">
        <pc:chgData name="Vishal Ammasi" userId="7ecffe3cf3a76ad2" providerId="LiveId" clId="{3F179F64-B671-46D7-9CCB-6ABBF4A16CF4}" dt="2024-11-23T04:51:28.781" v="0" actId="113"/>
        <pc:sldMkLst>
          <pc:docMk/>
          <pc:sldMk cId="0" sldId="340"/>
        </pc:sldMkLst>
        <pc:spChg chg="mod">
          <ac:chgData name="Vishal Ammasi" userId="7ecffe3cf3a76ad2" providerId="LiveId" clId="{3F179F64-B671-46D7-9CCB-6ABBF4A16CF4}" dt="2024-11-23T04:51:28.781" v="0" actId="113"/>
          <ac:spMkLst>
            <pc:docMk/>
            <pc:sldMk cId="0" sldId="340"/>
            <ac:spMk id="12290" creationId="{00000000-0000-0000-0000-000000000000}"/>
          </ac:spMkLst>
        </pc:spChg>
      </pc:sldChg>
      <pc:sldChg chg="modSp">
        <pc:chgData name="Vishal Ammasi" userId="7ecffe3cf3a76ad2" providerId="LiveId" clId="{3F179F64-B671-46D7-9CCB-6ABBF4A16CF4}" dt="2024-12-02T17:45:12.839" v="1" actId="1076"/>
        <pc:sldMkLst>
          <pc:docMk/>
          <pc:sldMk cId="0" sldId="357"/>
        </pc:sldMkLst>
        <pc:spChg chg="mod">
          <ac:chgData name="Vishal Ammasi" userId="7ecffe3cf3a76ad2" providerId="LiveId" clId="{3F179F64-B671-46D7-9CCB-6ABBF4A16CF4}" dt="2024-12-02T17:45:12.839" v="1" actId="1076"/>
          <ac:spMkLst>
            <pc:docMk/>
            <pc:sldMk cId="0" sldId="357"/>
            <ac:spMk id="24580"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D4B5F7B-B617-4EC3-82BE-F1F04125B5BA}" type="datetimeFigureOut">
              <a:rPr lang="en-US"/>
              <a:pPr>
                <a:defRPr/>
              </a:pPr>
              <a:t>12/2/2024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none" lIns="91440" tIns="45720" rIns="91440" bIns="45720" numCol="1" anchor="b" anchorCtr="1" compatLnSpc="1">
            <a:prstTxWarp prst="textNoShape">
              <a:avLst/>
            </a:prstTxWarp>
          </a:bodyPr>
          <a:lstStyle>
            <a:lvl1pPr algn="r" eaLnBrk="1" hangingPunct="1">
              <a:defRPr sz="1200"/>
            </a:lvl1pPr>
          </a:lstStyle>
          <a:p>
            <a:fld id="{679F0E25-0B4D-404C-8C62-9464E15C1F35}" type="slidenum">
              <a:rPr lang="en-US" altLang="zh-CN"/>
              <a:pPr/>
              <a:t>‹#›</a:t>
            </a:fld>
            <a:endParaRPr lang="en-US" altLang="zh-CN"/>
          </a:p>
        </p:txBody>
      </p:sp>
    </p:spTree>
    <p:extLst>
      <p:ext uri="{BB962C8B-B14F-4D97-AF65-F5344CB8AC3E}">
        <p14:creationId xmlns:p14="http://schemas.microsoft.com/office/powerpoint/2010/main" val="3962361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B28455F5-E222-4651-B6A0-98F0BDFE65AC}" type="datetimeFigureOut">
              <a:rPr lang="en-US"/>
              <a:pPr>
                <a:defRPr/>
              </a:pPr>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entury Gothic" pitchFamily="34" charset="0"/>
              </a:defRPr>
            </a:lvl1pPr>
          </a:lstStyle>
          <a:p>
            <a:fld id="{23D18D97-1FF1-4EEC-B18F-2DD778B6D415}" type="slidenum">
              <a:rPr lang="en-US" altLang="zh-CN"/>
              <a:pPr/>
              <a:t>‹#›</a:t>
            </a:fld>
            <a:endParaRPr lang="en-US" altLang="zh-CN"/>
          </a:p>
        </p:txBody>
      </p:sp>
    </p:spTree>
    <p:extLst>
      <p:ext uri="{BB962C8B-B14F-4D97-AF65-F5344CB8AC3E}">
        <p14:creationId xmlns:p14="http://schemas.microsoft.com/office/powerpoint/2010/main" val="36114788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922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entury Gothic" pitchFamily="34" charset="0"/>
              </a:defRPr>
            </a:lvl1pPr>
            <a:lvl2pPr marL="742950" indent="-285750">
              <a:defRPr sz="1200">
                <a:solidFill>
                  <a:schemeClr val="tx1"/>
                </a:solidFill>
                <a:latin typeface="Century Gothic" pitchFamily="34" charset="0"/>
              </a:defRPr>
            </a:lvl2pPr>
            <a:lvl3pPr marL="1143000" indent="-228600">
              <a:defRPr sz="1200">
                <a:solidFill>
                  <a:schemeClr val="tx1"/>
                </a:solidFill>
                <a:latin typeface="Century Gothic" pitchFamily="34" charset="0"/>
              </a:defRPr>
            </a:lvl3pPr>
            <a:lvl4pPr marL="1600200" indent="-228600">
              <a:defRPr sz="1200">
                <a:solidFill>
                  <a:schemeClr val="tx1"/>
                </a:solidFill>
                <a:latin typeface="Century Gothic" pitchFamily="34" charset="0"/>
              </a:defRPr>
            </a:lvl4pPr>
            <a:lvl5pPr marL="2057400" indent="-228600">
              <a:defRPr sz="1200">
                <a:solidFill>
                  <a:schemeClr val="tx1"/>
                </a:solidFill>
                <a:latin typeface="Century Gothic" pitchFamily="34" charset="0"/>
              </a:defRPr>
            </a:lvl5pPr>
            <a:lvl6pPr marL="2514600" indent="-228600" eaLnBrk="0" fontAlgn="base" hangingPunct="0">
              <a:spcBef>
                <a:spcPct val="30000"/>
              </a:spcBef>
              <a:spcAft>
                <a:spcPct val="0"/>
              </a:spcAft>
              <a:defRPr sz="1200">
                <a:solidFill>
                  <a:schemeClr val="tx1"/>
                </a:solidFill>
                <a:latin typeface="Century Gothic" pitchFamily="34" charset="0"/>
              </a:defRPr>
            </a:lvl6pPr>
            <a:lvl7pPr marL="2971800" indent="-228600" eaLnBrk="0" fontAlgn="base" hangingPunct="0">
              <a:spcBef>
                <a:spcPct val="30000"/>
              </a:spcBef>
              <a:spcAft>
                <a:spcPct val="0"/>
              </a:spcAft>
              <a:defRPr sz="1200">
                <a:solidFill>
                  <a:schemeClr val="tx1"/>
                </a:solidFill>
                <a:latin typeface="Century Gothic" pitchFamily="34" charset="0"/>
              </a:defRPr>
            </a:lvl7pPr>
            <a:lvl8pPr marL="3429000" indent="-228600" eaLnBrk="0" fontAlgn="base" hangingPunct="0">
              <a:spcBef>
                <a:spcPct val="30000"/>
              </a:spcBef>
              <a:spcAft>
                <a:spcPct val="0"/>
              </a:spcAft>
              <a:defRPr sz="1200">
                <a:solidFill>
                  <a:schemeClr val="tx1"/>
                </a:solidFill>
                <a:latin typeface="Century Gothic" pitchFamily="34" charset="0"/>
              </a:defRPr>
            </a:lvl8pPr>
            <a:lvl9pPr marL="3886200" indent="-228600" eaLnBrk="0" fontAlgn="base" hangingPunct="0">
              <a:spcBef>
                <a:spcPct val="30000"/>
              </a:spcBef>
              <a:spcAft>
                <a:spcPct val="0"/>
              </a:spcAft>
              <a:defRPr sz="1200">
                <a:solidFill>
                  <a:schemeClr val="tx1"/>
                </a:solidFill>
                <a:latin typeface="Century Gothic" pitchFamily="34" charset="0"/>
              </a:defRPr>
            </a:lvl9pPr>
          </a:lstStyle>
          <a:p>
            <a:fld id="{1C73C73E-16E2-40C7-BF23-25AECDD3EF5E}" type="slidenum">
              <a:rPr lang="en-IN" altLang="en-US"/>
              <a:pPr/>
              <a:t>1</a:t>
            </a:fld>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12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entury Gothic" pitchFamily="34" charset="0"/>
              </a:defRPr>
            </a:lvl1pPr>
            <a:lvl2pPr marL="742950" indent="-285750">
              <a:defRPr sz="1200">
                <a:solidFill>
                  <a:schemeClr val="tx1"/>
                </a:solidFill>
                <a:latin typeface="Century Gothic" pitchFamily="34" charset="0"/>
              </a:defRPr>
            </a:lvl2pPr>
            <a:lvl3pPr marL="1143000" indent="-228600">
              <a:defRPr sz="1200">
                <a:solidFill>
                  <a:schemeClr val="tx1"/>
                </a:solidFill>
                <a:latin typeface="Century Gothic" pitchFamily="34" charset="0"/>
              </a:defRPr>
            </a:lvl3pPr>
            <a:lvl4pPr marL="1600200" indent="-228600">
              <a:defRPr sz="1200">
                <a:solidFill>
                  <a:schemeClr val="tx1"/>
                </a:solidFill>
                <a:latin typeface="Century Gothic" pitchFamily="34" charset="0"/>
              </a:defRPr>
            </a:lvl4pPr>
            <a:lvl5pPr marL="2057400" indent="-228600">
              <a:defRPr sz="1200">
                <a:solidFill>
                  <a:schemeClr val="tx1"/>
                </a:solidFill>
                <a:latin typeface="Century Gothic" pitchFamily="34" charset="0"/>
              </a:defRPr>
            </a:lvl5pPr>
            <a:lvl6pPr marL="2514600" indent="-228600" eaLnBrk="0" fontAlgn="base" hangingPunct="0">
              <a:spcBef>
                <a:spcPct val="30000"/>
              </a:spcBef>
              <a:spcAft>
                <a:spcPct val="0"/>
              </a:spcAft>
              <a:defRPr sz="1200">
                <a:solidFill>
                  <a:schemeClr val="tx1"/>
                </a:solidFill>
                <a:latin typeface="Century Gothic" pitchFamily="34" charset="0"/>
              </a:defRPr>
            </a:lvl6pPr>
            <a:lvl7pPr marL="2971800" indent="-228600" eaLnBrk="0" fontAlgn="base" hangingPunct="0">
              <a:spcBef>
                <a:spcPct val="30000"/>
              </a:spcBef>
              <a:spcAft>
                <a:spcPct val="0"/>
              </a:spcAft>
              <a:defRPr sz="1200">
                <a:solidFill>
                  <a:schemeClr val="tx1"/>
                </a:solidFill>
                <a:latin typeface="Century Gothic" pitchFamily="34" charset="0"/>
              </a:defRPr>
            </a:lvl7pPr>
            <a:lvl8pPr marL="3429000" indent="-228600" eaLnBrk="0" fontAlgn="base" hangingPunct="0">
              <a:spcBef>
                <a:spcPct val="30000"/>
              </a:spcBef>
              <a:spcAft>
                <a:spcPct val="0"/>
              </a:spcAft>
              <a:defRPr sz="1200">
                <a:solidFill>
                  <a:schemeClr val="tx1"/>
                </a:solidFill>
                <a:latin typeface="Century Gothic" pitchFamily="34" charset="0"/>
              </a:defRPr>
            </a:lvl8pPr>
            <a:lvl9pPr marL="3886200" indent="-228600" eaLnBrk="0" fontAlgn="base" hangingPunct="0">
              <a:spcBef>
                <a:spcPct val="30000"/>
              </a:spcBef>
              <a:spcAft>
                <a:spcPct val="0"/>
              </a:spcAft>
              <a:defRPr sz="1200">
                <a:solidFill>
                  <a:schemeClr val="tx1"/>
                </a:solidFill>
                <a:latin typeface="Century Gothic" pitchFamily="34" charset="0"/>
              </a:defRPr>
            </a:lvl9pPr>
          </a:lstStyle>
          <a:p>
            <a:fld id="{3628D5EF-EC50-4BAB-8B21-DD3AE7F57A59}" type="slidenum">
              <a:rPr lang="en-US" altLang="en-US"/>
              <a:pPr/>
              <a:t>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12"/>
          <p:cNvSpPr/>
          <p:nvPr/>
        </p:nvSpPr>
        <p:spPr>
          <a:xfrm>
            <a:off x="87313"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84138" y="1449388"/>
            <a:ext cx="12028487"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84138" y="1397000"/>
            <a:ext cx="12028487"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p:cNvSpPr/>
          <p:nvPr/>
        </p:nvSpPr>
        <p:spPr>
          <a:xfrm>
            <a:off x="84138" y="2976563"/>
            <a:ext cx="12028487"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a:defRPr/>
            </a:lvl1pPr>
          </a:lstStyle>
          <a:p>
            <a:pPr>
              <a:defRPr/>
            </a:pPr>
            <a:fld id="{E9E0E2ED-FA25-45BC-BA87-0C5CB0F6DB49}" type="datetime1">
              <a:rPr lang="en-US"/>
              <a:pPr>
                <a:defRPr/>
              </a:pPr>
              <a:t>12/2/2024</a:t>
            </a:fld>
            <a:endParaRPr lang="en-US"/>
          </a:p>
        </p:txBody>
      </p:sp>
      <p:sp>
        <p:nvSpPr>
          <p:cNvPr id="12" name="Footer Placeholder 16"/>
          <p:cNvSpPr>
            <a:spLocks noGrp="1"/>
          </p:cNvSpPr>
          <p:nvPr>
            <p:ph type="ftr" sz="quarter" idx="11"/>
          </p:nvPr>
        </p:nvSpPr>
        <p:spPr/>
        <p:txBody>
          <a:bodyPr/>
          <a:lstStyle>
            <a:lvl1pPr>
              <a:defRPr/>
            </a:lvl1pPr>
          </a:lstStyle>
          <a:p>
            <a:pPr>
              <a:defRPr/>
            </a:pPr>
            <a:r>
              <a:rPr lang="en-US"/>
              <a:t>Zeroth Review</a:t>
            </a:r>
          </a:p>
        </p:txBody>
      </p:sp>
      <p:sp>
        <p:nvSpPr>
          <p:cNvPr id="13" name="Slide Number Placeholder 28"/>
          <p:cNvSpPr>
            <a:spLocks noGrp="1"/>
          </p:cNvSpPr>
          <p:nvPr>
            <p:ph type="sldNum" sz="quarter" idx="12"/>
          </p:nvPr>
        </p:nvSpPr>
        <p:spPr/>
        <p:txBody>
          <a:bodyPr/>
          <a:lstStyle>
            <a:lvl1pPr>
              <a:defRPr/>
            </a:lvl1pPr>
          </a:lstStyle>
          <a:p>
            <a:fld id="{C6FACDE9-83C6-4E22-AA02-B7CDAC1FB5A6}" type="slidenum">
              <a:rPr lang="en-US" altLang="zh-CN"/>
              <a:pPr/>
              <a:t>‹#›</a:t>
            </a:fld>
            <a:endParaRPr lang="en-US" altLang="zh-CN"/>
          </a:p>
        </p:txBody>
      </p:sp>
    </p:spTree>
    <p:extLst>
      <p:ext uri="{BB962C8B-B14F-4D97-AF65-F5344CB8AC3E}">
        <p14:creationId xmlns:p14="http://schemas.microsoft.com/office/powerpoint/2010/main" val="25739438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2FAAC00B-0B29-44B3-A3DB-BF9FD923A612}" type="datetime1">
              <a:rPr lang="en-US"/>
              <a:pPr>
                <a:defRPr/>
              </a:pPr>
              <a:t>12/2/2024</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Zeroth Review</a:t>
            </a:r>
          </a:p>
        </p:txBody>
      </p:sp>
      <p:sp>
        <p:nvSpPr>
          <p:cNvPr id="6" name="Slide Number Placeholder 22"/>
          <p:cNvSpPr>
            <a:spLocks noGrp="1"/>
          </p:cNvSpPr>
          <p:nvPr>
            <p:ph type="sldNum" sz="quarter" idx="12"/>
          </p:nvPr>
        </p:nvSpPr>
        <p:spPr/>
        <p:txBody>
          <a:bodyPr/>
          <a:lstStyle>
            <a:lvl1pPr>
              <a:defRPr/>
            </a:lvl1pPr>
          </a:lstStyle>
          <a:p>
            <a:fld id="{D04B2884-ED21-4CD0-BAB2-67A6833A628C}" type="slidenum">
              <a:rPr lang="en-US" altLang="zh-CN"/>
              <a:pPr/>
              <a:t>‹#›</a:t>
            </a:fld>
            <a:endParaRPr lang="en-US" altLang="zh-CN"/>
          </a:p>
        </p:txBody>
      </p:sp>
    </p:spTree>
    <p:extLst>
      <p:ext uri="{BB962C8B-B14F-4D97-AF65-F5344CB8AC3E}">
        <p14:creationId xmlns:p14="http://schemas.microsoft.com/office/powerpoint/2010/main" val="1947553614"/>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7197FE50-57D5-484D-9E4F-FFC059A4636C}" type="datetime1">
              <a:rPr lang="en-US"/>
              <a:pPr>
                <a:defRPr/>
              </a:pPr>
              <a:t>12/2/2024</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Zeroth Review</a:t>
            </a:r>
          </a:p>
        </p:txBody>
      </p:sp>
      <p:sp>
        <p:nvSpPr>
          <p:cNvPr id="6" name="Slide Number Placeholder 22"/>
          <p:cNvSpPr>
            <a:spLocks noGrp="1"/>
          </p:cNvSpPr>
          <p:nvPr>
            <p:ph type="sldNum" sz="quarter" idx="12"/>
          </p:nvPr>
        </p:nvSpPr>
        <p:spPr/>
        <p:txBody>
          <a:bodyPr/>
          <a:lstStyle>
            <a:lvl1pPr>
              <a:defRPr/>
            </a:lvl1pPr>
          </a:lstStyle>
          <a:p>
            <a:fld id="{7873DAE9-6CC3-4F9A-AAAC-3B93F345A9DE}" type="slidenum">
              <a:rPr lang="en-US" altLang="zh-CN"/>
              <a:pPr/>
              <a:t>‹#›</a:t>
            </a:fld>
            <a:endParaRPr lang="en-US" altLang="zh-CN"/>
          </a:p>
        </p:txBody>
      </p:sp>
    </p:spTree>
    <p:extLst>
      <p:ext uri="{BB962C8B-B14F-4D97-AF65-F5344CB8AC3E}">
        <p14:creationId xmlns:p14="http://schemas.microsoft.com/office/powerpoint/2010/main" val="137263624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1219200" y="1447800"/>
            <a:ext cx="10363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11C29CCE-B642-40C2-8D65-ACFDA695CABA}" type="datetime1">
              <a:rPr lang="en-US"/>
              <a:pPr>
                <a:defRPr/>
              </a:pPr>
              <a:t>12/2/2024</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Zeroth Review</a:t>
            </a:r>
          </a:p>
        </p:txBody>
      </p:sp>
      <p:sp>
        <p:nvSpPr>
          <p:cNvPr id="6" name="Slide Number Placeholder 22"/>
          <p:cNvSpPr>
            <a:spLocks noGrp="1"/>
          </p:cNvSpPr>
          <p:nvPr>
            <p:ph type="sldNum" sz="quarter" idx="12"/>
          </p:nvPr>
        </p:nvSpPr>
        <p:spPr/>
        <p:txBody>
          <a:bodyPr/>
          <a:lstStyle>
            <a:lvl1pPr>
              <a:defRPr/>
            </a:lvl1pPr>
          </a:lstStyle>
          <a:p>
            <a:fld id="{E05F8EC9-EB6D-4EE8-84F1-B0702D16198C}" type="slidenum">
              <a:rPr lang="en-US" altLang="zh-CN"/>
              <a:pPr/>
              <a:t>‹#›</a:t>
            </a:fld>
            <a:endParaRPr lang="en-US" altLang="zh-CN"/>
          </a:p>
        </p:txBody>
      </p:sp>
    </p:spTree>
    <p:extLst>
      <p:ext uri="{BB962C8B-B14F-4D97-AF65-F5344CB8AC3E}">
        <p14:creationId xmlns:p14="http://schemas.microsoft.com/office/powerpoint/2010/main" val="4204981294"/>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flipV="1">
            <a:off x="92075" y="2376488"/>
            <a:ext cx="12018963"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92075" y="2341563"/>
            <a:ext cx="12018963"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90488" y="2468563"/>
            <a:ext cx="12020550"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63084" y="952501"/>
            <a:ext cx="103632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963084" y="2547938"/>
            <a:ext cx="103632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a:defRPr/>
            </a:lvl1pPr>
          </a:lstStyle>
          <a:p>
            <a:pPr>
              <a:defRPr/>
            </a:pPr>
            <a:fld id="{B7446E48-A577-46F8-A4B4-4E33125DCE0D}" type="datetime1">
              <a:rPr lang="en-US"/>
              <a:pPr>
                <a:defRPr/>
              </a:pPr>
              <a:t>12/2/2024</a:t>
            </a:fld>
            <a:endParaRPr lang="en-US"/>
          </a:p>
        </p:txBody>
      </p:sp>
      <p:sp>
        <p:nvSpPr>
          <p:cNvPr id="10" name="Footer Placeholder 4"/>
          <p:cNvSpPr>
            <a:spLocks noGrp="1"/>
          </p:cNvSpPr>
          <p:nvPr>
            <p:ph type="ftr" sz="quarter" idx="11"/>
          </p:nvPr>
        </p:nvSpPr>
        <p:spPr>
          <a:xfrm>
            <a:off x="1066800" y="6172200"/>
            <a:ext cx="5334000" cy="457200"/>
          </a:xfrm>
        </p:spPr>
        <p:txBody>
          <a:bodyPr/>
          <a:lstStyle>
            <a:lvl1pPr>
              <a:defRPr/>
            </a:lvl1pPr>
          </a:lstStyle>
          <a:p>
            <a:pPr>
              <a:defRPr/>
            </a:pPr>
            <a:r>
              <a:rPr lang="en-US"/>
              <a:t>Zeroth Review</a:t>
            </a:r>
          </a:p>
        </p:txBody>
      </p:sp>
      <p:sp>
        <p:nvSpPr>
          <p:cNvPr id="11" name="Slide Number Placeholder 5"/>
          <p:cNvSpPr>
            <a:spLocks noGrp="1"/>
          </p:cNvSpPr>
          <p:nvPr>
            <p:ph type="sldNum" sz="quarter" idx="12"/>
          </p:nvPr>
        </p:nvSpPr>
        <p:spPr>
          <a:xfrm>
            <a:off x="195263" y="6208713"/>
            <a:ext cx="609600" cy="457200"/>
          </a:xfrm>
        </p:spPr>
        <p:txBody>
          <a:bodyPr/>
          <a:lstStyle>
            <a:lvl1pPr>
              <a:defRPr/>
            </a:lvl1pPr>
          </a:lstStyle>
          <a:p>
            <a:fld id="{A1CB2BA3-C6CF-4FEF-A621-F4D3224018C6}" type="slidenum">
              <a:rPr lang="en-US" altLang="zh-CN"/>
              <a:pPr/>
              <a:t>‹#›</a:t>
            </a:fld>
            <a:endParaRPr lang="en-US" altLang="zh-CN"/>
          </a:p>
        </p:txBody>
      </p:sp>
    </p:spTree>
    <p:extLst>
      <p:ext uri="{BB962C8B-B14F-4D97-AF65-F5344CB8AC3E}">
        <p14:creationId xmlns:p14="http://schemas.microsoft.com/office/powerpoint/2010/main" val="371084465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12192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5786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F968750A-C067-476D-A7BC-B3A0BA65A516}" type="datetime1">
              <a:rPr lang="en-US"/>
              <a:pPr>
                <a:defRPr/>
              </a:pPr>
              <a:t>12/2/2024</a:t>
            </a:fld>
            <a:endParaRPr lang="en-US"/>
          </a:p>
        </p:txBody>
      </p:sp>
      <p:sp>
        <p:nvSpPr>
          <p:cNvPr id="6" name="Footer Placeholder 2"/>
          <p:cNvSpPr>
            <a:spLocks noGrp="1"/>
          </p:cNvSpPr>
          <p:nvPr>
            <p:ph type="ftr" sz="quarter" idx="11"/>
          </p:nvPr>
        </p:nvSpPr>
        <p:spPr/>
        <p:txBody>
          <a:bodyPr/>
          <a:lstStyle>
            <a:lvl1pPr>
              <a:defRPr/>
            </a:lvl1pPr>
          </a:lstStyle>
          <a:p>
            <a:pPr>
              <a:defRPr/>
            </a:pPr>
            <a:r>
              <a:rPr lang="en-US"/>
              <a:t>Zeroth Review</a:t>
            </a:r>
          </a:p>
        </p:txBody>
      </p:sp>
      <p:sp>
        <p:nvSpPr>
          <p:cNvPr id="7" name="Slide Number Placeholder 22"/>
          <p:cNvSpPr>
            <a:spLocks noGrp="1"/>
          </p:cNvSpPr>
          <p:nvPr>
            <p:ph type="sldNum" sz="quarter" idx="12"/>
          </p:nvPr>
        </p:nvSpPr>
        <p:spPr/>
        <p:txBody>
          <a:bodyPr/>
          <a:lstStyle>
            <a:lvl1pPr>
              <a:defRPr/>
            </a:lvl1pPr>
          </a:lstStyle>
          <a:p>
            <a:fld id="{FC2C4F6F-B2D2-4D91-837E-8F4FCD02D362}" type="slidenum">
              <a:rPr lang="en-US" altLang="zh-CN"/>
              <a:pPr/>
              <a:t>‹#›</a:t>
            </a:fld>
            <a:endParaRPr lang="en-US" altLang="zh-CN"/>
          </a:p>
        </p:txBody>
      </p:sp>
    </p:spTree>
    <p:extLst>
      <p:ext uri="{BB962C8B-B14F-4D97-AF65-F5344CB8AC3E}">
        <p14:creationId xmlns:p14="http://schemas.microsoft.com/office/powerpoint/2010/main" val="481534152"/>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12192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66040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97B60478-E51A-4B38-8004-603551D200C6}" type="datetime1">
              <a:rPr lang="en-US"/>
              <a:pPr>
                <a:defRPr/>
              </a:pPr>
              <a:t>12/2/2024</a:t>
            </a:fld>
            <a:endParaRPr lang="en-US"/>
          </a:p>
        </p:txBody>
      </p:sp>
      <p:sp>
        <p:nvSpPr>
          <p:cNvPr id="8" name="Footer Placeholder 2"/>
          <p:cNvSpPr>
            <a:spLocks noGrp="1"/>
          </p:cNvSpPr>
          <p:nvPr>
            <p:ph type="ftr" sz="quarter" idx="11"/>
          </p:nvPr>
        </p:nvSpPr>
        <p:spPr/>
        <p:txBody>
          <a:bodyPr/>
          <a:lstStyle>
            <a:lvl1pPr>
              <a:defRPr/>
            </a:lvl1pPr>
          </a:lstStyle>
          <a:p>
            <a:pPr>
              <a:defRPr/>
            </a:pPr>
            <a:r>
              <a:rPr lang="en-US"/>
              <a:t>Zeroth Review</a:t>
            </a:r>
          </a:p>
        </p:txBody>
      </p:sp>
      <p:sp>
        <p:nvSpPr>
          <p:cNvPr id="9" name="Slide Number Placeholder 22"/>
          <p:cNvSpPr>
            <a:spLocks noGrp="1"/>
          </p:cNvSpPr>
          <p:nvPr>
            <p:ph type="sldNum" sz="quarter" idx="12"/>
          </p:nvPr>
        </p:nvSpPr>
        <p:spPr/>
        <p:txBody>
          <a:bodyPr/>
          <a:lstStyle>
            <a:lvl1pPr>
              <a:defRPr/>
            </a:lvl1pPr>
          </a:lstStyle>
          <a:p>
            <a:fld id="{4429DB63-D0C8-415E-8DBD-5193B969540B}" type="slidenum">
              <a:rPr lang="en-US" altLang="zh-CN"/>
              <a:pPr/>
              <a:t>‹#›</a:t>
            </a:fld>
            <a:endParaRPr lang="en-US" altLang="zh-CN"/>
          </a:p>
        </p:txBody>
      </p:sp>
    </p:spTree>
    <p:extLst>
      <p:ext uri="{BB962C8B-B14F-4D97-AF65-F5344CB8AC3E}">
        <p14:creationId xmlns:p14="http://schemas.microsoft.com/office/powerpoint/2010/main" val="719732980"/>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60CA7B4A-4B01-4197-970A-3D8D15B283BB}" type="datetime1">
              <a:rPr lang="en-US"/>
              <a:pPr>
                <a:defRPr/>
              </a:pPr>
              <a:t>12/2/2024</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a:t>Zeroth Review</a:t>
            </a:r>
          </a:p>
        </p:txBody>
      </p:sp>
      <p:sp>
        <p:nvSpPr>
          <p:cNvPr id="5" name="Slide Number Placeholder 22"/>
          <p:cNvSpPr>
            <a:spLocks noGrp="1"/>
          </p:cNvSpPr>
          <p:nvPr>
            <p:ph type="sldNum" sz="quarter" idx="12"/>
          </p:nvPr>
        </p:nvSpPr>
        <p:spPr/>
        <p:txBody>
          <a:bodyPr/>
          <a:lstStyle>
            <a:lvl1pPr>
              <a:defRPr/>
            </a:lvl1pPr>
          </a:lstStyle>
          <a:p>
            <a:fld id="{18916402-F9D7-4E8E-8160-39155D10D96B}" type="slidenum">
              <a:rPr lang="en-US" altLang="zh-CN"/>
              <a:pPr/>
              <a:t>‹#›</a:t>
            </a:fld>
            <a:endParaRPr lang="en-US" altLang="zh-CN"/>
          </a:p>
        </p:txBody>
      </p:sp>
    </p:spTree>
    <p:extLst>
      <p:ext uri="{BB962C8B-B14F-4D97-AF65-F5344CB8AC3E}">
        <p14:creationId xmlns:p14="http://schemas.microsoft.com/office/powerpoint/2010/main" val="67791036"/>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63299621-2A6C-4F22-95C3-BABA53684433}" type="datetime1">
              <a:rPr lang="en-US"/>
              <a:pPr>
                <a:defRPr/>
              </a:pPr>
              <a:t>12/2/2024</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Zeroth Review</a:t>
            </a:r>
          </a:p>
        </p:txBody>
      </p:sp>
      <p:sp>
        <p:nvSpPr>
          <p:cNvPr id="4" name="Slide Number Placeholder 22"/>
          <p:cNvSpPr>
            <a:spLocks noGrp="1"/>
          </p:cNvSpPr>
          <p:nvPr>
            <p:ph type="sldNum" sz="quarter" idx="12"/>
          </p:nvPr>
        </p:nvSpPr>
        <p:spPr/>
        <p:txBody>
          <a:bodyPr/>
          <a:lstStyle>
            <a:lvl1pPr>
              <a:defRPr/>
            </a:lvl1pPr>
          </a:lstStyle>
          <a:p>
            <a:fld id="{A7FBFC07-89A7-49CA-84C9-A29BD84A5F27}" type="slidenum">
              <a:rPr lang="en-US" altLang="zh-CN"/>
              <a:pPr/>
              <a:t>‹#›</a:t>
            </a:fld>
            <a:endParaRPr lang="en-US" altLang="zh-CN"/>
          </a:p>
        </p:txBody>
      </p:sp>
    </p:spTree>
    <p:extLst>
      <p:ext uri="{BB962C8B-B14F-4D97-AF65-F5344CB8AC3E}">
        <p14:creationId xmlns:p14="http://schemas.microsoft.com/office/powerpoint/2010/main" val="3453047979"/>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6" name="Rounded Rectangle 8"/>
          <p:cNvSpPr/>
          <p:nvPr/>
        </p:nvSpPr>
        <p:spPr>
          <a:xfrm>
            <a:off x="85725"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273050"/>
            <a:ext cx="103632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3962400" y="1600200"/>
            <a:ext cx="762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fld id="{7D91626A-F49F-4A01-BB26-7298A4509905}" type="datetime1">
              <a:rPr lang="en-US"/>
              <a:pPr>
                <a:defRPr/>
              </a:pPr>
              <a:t>12/2/2024</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Zeroth Review</a:t>
            </a:r>
          </a:p>
        </p:txBody>
      </p:sp>
      <p:sp>
        <p:nvSpPr>
          <p:cNvPr id="9" name="Slide Number Placeholder 6"/>
          <p:cNvSpPr>
            <a:spLocks noGrp="1"/>
          </p:cNvSpPr>
          <p:nvPr>
            <p:ph type="sldNum" sz="quarter" idx="12"/>
          </p:nvPr>
        </p:nvSpPr>
        <p:spPr/>
        <p:txBody>
          <a:bodyPr/>
          <a:lstStyle>
            <a:lvl1pPr>
              <a:defRPr/>
            </a:lvl1pPr>
          </a:lstStyle>
          <a:p>
            <a:fld id="{4CBE802F-0F6C-48F9-AB78-6430DE06D7E5}" type="slidenum">
              <a:rPr lang="en-US" altLang="zh-CN"/>
              <a:pPr/>
              <a:t>‹#›</a:t>
            </a:fld>
            <a:endParaRPr lang="en-US" altLang="zh-CN"/>
          </a:p>
        </p:txBody>
      </p:sp>
    </p:spTree>
    <p:extLst>
      <p:ext uri="{BB962C8B-B14F-4D97-AF65-F5344CB8AC3E}">
        <p14:creationId xmlns:p14="http://schemas.microsoft.com/office/powerpoint/2010/main" val="3349749358"/>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90488" y="4683125"/>
            <a:ext cx="12009437"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92075" y="4649788"/>
            <a:ext cx="12007850"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92075" y="4773613"/>
            <a:ext cx="12007850" cy="4921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577420F4-AA54-4755-B81E-0F6E9CD50ACB}" type="datetime1">
              <a:rPr lang="en-US"/>
              <a:pPr>
                <a:defRPr/>
              </a:pPr>
              <a:t>12/2/2024</a:t>
            </a:fld>
            <a:endParaRPr lang="en-US"/>
          </a:p>
        </p:txBody>
      </p:sp>
      <p:sp>
        <p:nvSpPr>
          <p:cNvPr id="9" name="Footer Placeholder 5"/>
          <p:cNvSpPr>
            <a:spLocks noGrp="1"/>
          </p:cNvSpPr>
          <p:nvPr>
            <p:ph type="ftr" sz="quarter" idx="11"/>
          </p:nvPr>
        </p:nvSpPr>
        <p:spPr>
          <a:xfrm>
            <a:off x="1219200" y="6172200"/>
            <a:ext cx="5181600" cy="457200"/>
          </a:xfrm>
        </p:spPr>
        <p:txBody>
          <a:bodyPr/>
          <a:lstStyle>
            <a:lvl1pPr>
              <a:defRPr/>
            </a:lvl1pPr>
          </a:lstStyle>
          <a:p>
            <a:pPr>
              <a:defRPr/>
            </a:pPr>
            <a:r>
              <a:rPr lang="en-US"/>
              <a:t>Zeroth Review</a:t>
            </a:r>
          </a:p>
        </p:txBody>
      </p:sp>
      <p:sp>
        <p:nvSpPr>
          <p:cNvPr id="10" name="Slide Number Placeholder 6"/>
          <p:cNvSpPr>
            <a:spLocks noGrp="1"/>
          </p:cNvSpPr>
          <p:nvPr>
            <p:ph type="sldNum" sz="quarter" idx="12"/>
          </p:nvPr>
        </p:nvSpPr>
        <p:spPr>
          <a:xfrm>
            <a:off x="195263" y="6208713"/>
            <a:ext cx="609600" cy="457200"/>
          </a:xfrm>
        </p:spPr>
        <p:txBody>
          <a:bodyPr/>
          <a:lstStyle>
            <a:lvl1pPr>
              <a:defRPr/>
            </a:lvl1pPr>
          </a:lstStyle>
          <a:p>
            <a:fld id="{571B5D12-F007-4A2C-AFE3-5CB377765193}" type="slidenum">
              <a:rPr lang="en-US" altLang="zh-CN"/>
              <a:pPr/>
              <a:t>‹#›</a:t>
            </a:fld>
            <a:endParaRPr lang="en-US" altLang="zh-CN"/>
          </a:p>
        </p:txBody>
      </p:sp>
    </p:spTree>
    <p:extLst>
      <p:ext uri="{BB962C8B-B14F-4D97-AF65-F5344CB8AC3E}">
        <p14:creationId xmlns:p14="http://schemas.microsoft.com/office/powerpoint/2010/main" val="3833142442"/>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8" name="Rounded Rectangle 7"/>
          <p:cNvSpPr/>
          <p:nvPr/>
        </p:nvSpPr>
        <p:spPr>
          <a:xfrm>
            <a:off x="85725"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1028" name="Title Placeholder 21"/>
          <p:cNvSpPr>
            <a:spLocks noGrp="1" noChangeArrowheads="1"/>
          </p:cNvSpPr>
          <p:nvPr>
            <p:ph type="title"/>
          </p:nvPr>
        </p:nvSpPr>
        <p:spPr bwMode="auto">
          <a:xfrm>
            <a:off x="1219200" y="274638"/>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p:cNvSpPr>
            <a:spLocks noGrp="1" noChangeArrowheads="1"/>
          </p:cNvSpPr>
          <p:nvPr>
            <p:ph type="body" idx="1"/>
          </p:nvPr>
        </p:nvSpPr>
        <p:spPr bwMode="auto">
          <a:xfrm>
            <a:off x="1219200" y="14478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pPr>
              <a:defRPr/>
            </a:pPr>
            <a:fld id="{AE69513F-680C-496C-99FA-A342C61217CE}" type="datetime1">
              <a:rPr lang="en-US"/>
              <a:pPr>
                <a:defRPr/>
              </a:pPr>
              <a:t>12/2/2024</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pPr>
              <a:defRPr/>
            </a:pPr>
            <a:r>
              <a:rPr lang="en-US"/>
              <a:t>Zeroth Review</a:t>
            </a:r>
          </a:p>
        </p:txBody>
      </p:sp>
      <p:sp>
        <p:nvSpPr>
          <p:cNvPr id="23" name="Slide Number Placeholder 22"/>
          <p:cNvSpPr>
            <a:spLocks noGrp="1"/>
          </p:cNvSpPr>
          <p:nvPr>
            <p:ph type="sldNum" sz="quarter" idx="4"/>
          </p:nvPr>
        </p:nvSpPr>
        <p:spPr>
          <a:xfrm>
            <a:off x="195263" y="6210300"/>
            <a:ext cx="6096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latin typeface="Franklin Gothic Book" pitchFamily="34" charset="0"/>
                <a:ea typeface="幼圆"/>
                <a:cs typeface="幼圆"/>
              </a:defRPr>
            </a:lvl1pPr>
          </a:lstStyle>
          <a:p>
            <a:fld id="{6A7AAE40-E81C-4889-9C80-4EBCFCC6F57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22" r:id="rId1"/>
    <p:sldLayoutId id="2147483715" r:id="rId2"/>
    <p:sldLayoutId id="2147483723" r:id="rId3"/>
    <p:sldLayoutId id="2147483716" r:id="rId4"/>
    <p:sldLayoutId id="2147483717" r:id="rId5"/>
    <p:sldLayoutId id="2147483718" r:id="rId6"/>
    <p:sldLayoutId id="2147483719" r:id="rId7"/>
    <p:sldLayoutId id="2147483724" r:id="rId8"/>
    <p:sldLayoutId id="2147483725" r:id="rId9"/>
    <p:sldLayoutId id="2147483720" r:id="rId10"/>
    <p:sldLayoutId id="2147483721" r:id="rId11"/>
  </p:sldLayoutIdLst>
  <p:transition spd="med">
    <p:fade/>
  </p:transition>
  <p:hf sldNum="0" hdr="0" ftr="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171450" y="3354389"/>
            <a:ext cx="11857038" cy="3151920"/>
          </a:xfrm>
        </p:spPr>
        <p:txBody>
          <a:bodyPr>
            <a:normAutofit fontScale="55000" lnSpcReduction="20000"/>
          </a:bodyPr>
          <a:lstStyle/>
          <a:p>
            <a:pPr eaLnBrk="1" fontAlgn="auto" hangingPunct="1">
              <a:lnSpc>
                <a:spcPct val="90000"/>
              </a:lnSpc>
              <a:spcBef>
                <a:spcPts val="463"/>
              </a:spcBef>
              <a:spcAft>
                <a:spcPts val="0"/>
              </a:spcAft>
              <a:buFont typeface="Wingdings 2"/>
              <a:buNone/>
              <a:defRPr/>
            </a:pPr>
            <a:endParaRPr lang="en-US" altLang="zh-CN" sz="3100" b="1" dirty="0">
              <a:solidFill>
                <a:srgbClr val="00B050"/>
              </a:solidFill>
              <a:latin typeface="Times New Roman" pitchFamily="18" charset="0"/>
              <a:cs typeface="Times New Roman" panose="02020603050405020304" pitchFamily="18" charset="0"/>
            </a:endParaRPr>
          </a:p>
          <a:p>
            <a:pPr eaLnBrk="1" fontAlgn="auto" hangingPunct="1">
              <a:lnSpc>
                <a:spcPct val="90000"/>
              </a:lnSpc>
              <a:spcBef>
                <a:spcPts val="463"/>
              </a:spcBef>
              <a:spcAft>
                <a:spcPts val="0"/>
              </a:spcAft>
              <a:buFont typeface="Wingdings 2"/>
              <a:buNone/>
              <a:defRPr/>
            </a:pPr>
            <a:r>
              <a:rPr lang="en-US" altLang="zh-CN" sz="3100" b="1" dirty="0">
                <a:solidFill>
                  <a:srgbClr val="00B050"/>
                </a:solidFill>
                <a:latin typeface="Times New Roman" pitchFamily="18" charset="0"/>
                <a:cs typeface="Times New Roman" panose="02020603050405020304" pitchFamily="18" charset="0"/>
              </a:rPr>
              <a:t>Presented by:</a:t>
            </a:r>
          </a:p>
          <a:p>
            <a:pPr eaLnBrk="1" fontAlgn="auto" hangingPunct="1">
              <a:lnSpc>
                <a:spcPct val="90000"/>
              </a:lnSpc>
              <a:spcBef>
                <a:spcPts val="463"/>
              </a:spcBef>
              <a:spcAft>
                <a:spcPts val="0"/>
              </a:spcAft>
              <a:defRPr/>
            </a:pPr>
            <a:r>
              <a:rPr lang="en-IN" sz="2500" b="1" dirty="0">
                <a:latin typeface="Times New Roman" panose="02020603050405020304" pitchFamily="18" charset="0"/>
                <a:cs typeface="Times New Roman" panose="02020603050405020304" pitchFamily="18" charset="0"/>
              </a:rPr>
              <a:t>2303811710621100- SHAKTHIVISHESH N</a:t>
            </a:r>
            <a:endParaRPr lang="en-US" altLang="zh-CN" sz="2500" b="1" dirty="0">
              <a:solidFill>
                <a:srgbClr val="000000"/>
              </a:solidFill>
              <a:latin typeface="Times New Roman" pitchFamily="18" charset="0"/>
              <a:cs typeface="Times New Roman" panose="02020603050405020304" pitchFamily="18" charset="0"/>
            </a:endParaRPr>
          </a:p>
          <a:p>
            <a:pPr eaLnBrk="1" fontAlgn="auto" hangingPunct="1">
              <a:lnSpc>
                <a:spcPct val="90000"/>
              </a:lnSpc>
              <a:spcBef>
                <a:spcPts val="463"/>
              </a:spcBef>
              <a:spcAft>
                <a:spcPts val="0"/>
              </a:spcAft>
              <a:defRPr/>
            </a:pPr>
            <a:r>
              <a:rPr lang="en-IN" sz="2500" b="1" dirty="0">
                <a:latin typeface="Times New Roman" panose="02020603050405020304" pitchFamily="18" charset="0"/>
                <a:cs typeface="Times New Roman" panose="02020603050405020304" pitchFamily="18" charset="0"/>
              </a:rPr>
              <a:t>2303811710621112- THANISH KUMAR K</a:t>
            </a:r>
            <a:endParaRPr lang="en-US" altLang="zh-CN" sz="2500" b="1" dirty="0">
              <a:solidFill>
                <a:srgbClr val="000000"/>
              </a:solidFill>
              <a:latin typeface="Times New Roman" pitchFamily="18" charset="0"/>
              <a:cs typeface="Times New Roman" panose="02020603050405020304" pitchFamily="18" charset="0"/>
            </a:endParaRPr>
          </a:p>
          <a:p>
            <a:pPr eaLnBrk="1" fontAlgn="auto" hangingPunct="1">
              <a:lnSpc>
                <a:spcPct val="90000"/>
              </a:lnSpc>
              <a:spcBef>
                <a:spcPts val="463"/>
              </a:spcBef>
              <a:spcAft>
                <a:spcPts val="0"/>
              </a:spcAft>
              <a:defRPr/>
            </a:pPr>
            <a:r>
              <a:rPr lang="en-IN" sz="2500" b="1" dirty="0">
                <a:latin typeface="Times New Roman" panose="02020603050405020304" pitchFamily="18" charset="0"/>
                <a:cs typeface="Times New Roman" panose="02020603050405020304" pitchFamily="18" charset="0"/>
              </a:rPr>
              <a:t>2303811710621124- VISHAL A</a:t>
            </a:r>
          </a:p>
          <a:p>
            <a:pPr eaLnBrk="1" fontAlgn="auto" hangingPunct="1">
              <a:lnSpc>
                <a:spcPct val="90000"/>
              </a:lnSpc>
              <a:spcBef>
                <a:spcPts val="463"/>
              </a:spcBef>
              <a:spcAft>
                <a:spcPts val="0"/>
              </a:spcAft>
              <a:buFont typeface="Wingdings 2"/>
              <a:buNone/>
              <a:defRPr/>
            </a:pPr>
            <a:endParaRPr lang="en-US" altLang="zh-CN" sz="2200" b="1" dirty="0">
              <a:solidFill>
                <a:srgbClr val="000000"/>
              </a:solidFill>
              <a:latin typeface="Times New Roman" pitchFamily="18" charset="0"/>
              <a:cs typeface="Times New Roman" panose="02020603050405020304" pitchFamily="18" charset="0"/>
            </a:endParaRPr>
          </a:p>
          <a:p>
            <a:pPr algn="r" eaLnBrk="1" fontAlgn="auto" hangingPunct="1">
              <a:lnSpc>
                <a:spcPct val="120000"/>
              </a:lnSpc>
              <a:spcBef>
                <a:spcPts val="580"/>
              </a:spcBef>
              <a:spcAft>
                <a:spcPts val="0"/>
              </a:spcAft>
              <a:buFont typeface="Wingdings 2"/>
              <a:buNone/>
              <a:defRPr/>
            </a:pPr>
            <a:r>
              <a:rPr lang="en-US" altLang="zh-CN" sz="3100" b="1" dirty="0">
                <a:solidFill>
                  <a:srgbClr val="00B050"/>
                </a:solidFill>
                <a:latin typeface="Times New Roman" pitchFamily="18" charset="0"/>
                <a:cs typeface="Times New Roman" panose="02020603050405020304" pitchFamily="18" charset="0"/>
              </a:rPr>
              <a:t>										</a:t>
            </a:r>
            <a:r>
              <a:rPr lang="en-US" sz="3200" b="1" i="1" dirty="0">
                <a:solidFill>
                  <a:srgbClr val="00B050"/>
                </a:solidFill>
                <a:latin typeface="Times New Roman" panose="02020603050405020304" pitchFamily="18" charset="0"/>
                <a:ea typeface="Microsoft Sans Serif" panose="020B0604020202020204" pitchFamily="34" charset="0"/>
                <a:cs typeface="Times New Roman" panose="02020603050405020304" pitchFamily="18" charset="0"/>
              </a:rPr>
              <a:t>Under the Guidance of                                          </a:t>
            </a:r>
          </a:p>
          <a:p>
            <a:pPr algn="r" eaLnBrk="1" fontAlgn="auto" hangingPunct="1">
              <a:lnSpc>
                <a:spcPct val="120000"/>
              </a:lnSpc>
              <a:spcBef>
                <a:spcPts val="580"/>
              </a:spcBef>
              <a:spcAft>
                <a:spcPts val="0"/>
              </a:spcAft>
              <a:defRPr/>
            </a:pPr>
            <a:r>
              <a:rPr lang="en-US" sz="3200" b="1" i="1" dirty="0">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Mrs. Keerthana ,ME</a:t>
            </a:r>
          </a:p>
          <a:p>
            <a:pPr algn="r" eaLnBrk="1" fontAlgn="auto" hangingPunct="1">
              <a:lnSpc>
                <a:spcPct val="120000"/>
              </a:lnSpc>
              <a:spcBef>
                <a:spcPts val="580"/>
              </a:spcBef>
              <a:spcAft>
                <a:spcPts val="0"/>
              </a:spcAft>
              <a:buFont typeface="Wingdings 2"/>
              <a:buNone/>
              <a:defRPr/>
            </a:pPr>
            <a:r>
              <a:rPr lang="en-US" sz="3200" dirty="0">
                <a:latin typeface="Times New Roman" panose="02020603050405020304" pitchFamily="18" charset="0"/>
                <a:ea typeface="Microsoft Sans Serif" panose="020B0604020202020204" pitchFamily="34" charset="0"/>
                <a:cs typeface="Times New Roman" panose="02020603050405020304" pitchFamily="18" charset="0"/>
              </a:rPr>
              <a:t>ECE</a:t>
            </a:r>
          </a:p>
          <a:p>
            <a:pPr eaLnBrk="1" fontAlgn="auto" hangingPunct="1">
              <a:lnSpc>
                <a:spcPct val="90000"/>
              </a:lnSpc>
              <a:spcBef>
                <a:spcPts val="463"/>
              </a:spcBef>
              <a:spcAft>
                <a:spcPts val="0"/>
              </a:spcAft>
              <a:buFont typeface="Wingdings 2"/>
              <a:buNone/>
              <a:defRPr/>
            </a:pPr>
            <a:endParaRPr lang="en-US" altLang="zh-CN" sz="2200" b="1" dirty="0">
              <a:solidFill>
                <a:srgbClr val="000000"/>
              </a:solidFill>
              <a:latin typeface="Times New Roman" pitchFamily="18" charset="0"/>
              <a:cs typeface="Times New Roman" panose="02020603050405020304" pitchFamily="18" charset="0"/>
            </a:endParaRPr>
          </a:p>
          <a:p>
            <a:pPr eaLnBrk="1" fontAlgn="auto" hangingPunct="1">
              <a:lnSpc>
                <a:spcPct val="90000"/>
              </a:lnSpc>
              <a:spcBef>
                <a:spcPts val="463"/>
              </a:spcBef>
              <a:spcAft>
                <a:spcPts val="0"/>
              </a:spcAft>
              <a:buFont typeface="Wingdings 2"/>
              <a:buNone/>
              <a:defRPr/>
            </a:pPr>
            <a:endParaRPr lang="en-US" altLang="zh-CN" sz="2200" b="1" dirty="0">
              <a:solidFill>
                <a:srgbClr val="000000"/>
              </a:solidFill>
              <a:latin typeface="Times New Roman" pitchFamily="18" charset="0"/>
              <a:cs typeface="Times New Roman" panose="02020603050405020304" pitchFamily="18" charset="0"/>
            </a:endParaRPr>
          </a:p>
          <a:p>
            <a:pPr algn="r" eaLnBrk="1" fontAlgn="auto" hangingPunct="1">
              <a:lnSpc>
                <a:spcPct val="90000"/>
              </a:lnSpc>
              <a:spcBef>
                <a:spcPts val="463"/>
              </a:spcBef>
              <a:spcAft>
                <a:spcPts val="0"/>
              </a:spcAft>
              <a:buFont typeface="Wingdings 2"/>
              <a:buNone/>
              <a:defRPr/>
            </a:pPr>
            <a:r>
              <a:rPr lang="en-US" altLang="zh-CN" sz="2700" b="1" i="1" dirty="0">
                <a:solidFill>
                  <a:srgbClr val="00B050"/>
                </a:solidFill>
                <a:latin typeface="Times New Roman" pitchFamily="18" charset="0"/>
                <a:cs typeface="Times New Roman" panose="02020603050405020304" pitchFamily="18" charset="0"/>
              </a:rPr>
              <a:t>	</a:t>
            </a:r>
            <a:endParaRPr lang="en-US" altLang="zh-CN" sz="2700" dirty="0">
              <a:latin typeface="Times New Roman" panose="02020603050405020304" pitchFamily="18" charset="0"/>
              <a:cs typeface="Times New Roman" panose="02020603050405020304" pitchFamily="18" charset="0"/>
            </a:endParaRPr>
          </a:p>
          <a:p>
            <a:pPr eaLnBrk="1" fontAlgn="auto" hangingPunct="1">
              <a:lnSpc>
                <a:spcPct val="80000"/>
              </a:lnSpc>
              <a:spcBef>
                <a:spcPts val="463"/>
              </a:spcBef>
              <a:spcAft>
                <a:spcPts val="0"/>
              </a:spcAft>
              <a:buFont typeface="Wingdings 2"/>
              <a:buNone/>
              <a:defRPr/>
            </a:pPr>
            <a:endParaRPr lang="en-US" altLang="zh-CN" sz="2700" dirty="0">
              <a:latin typeface="Times New Roman" panose="02020603050405020304" pitchFamily="18" charset="0"/>
              <a:cs typeface="Times New Roman" panose="02020603050405020304" pitchFamily="18" charset="0"/>
            </a:endParaRPr>
          </a:p>
          <a:p>
            <a:pPr algn="r" eaLnBrk="1" fontAlgn="auto" hangingPunct="1">
              <a:lnSpc>
                <a:spcPct val="90000"/>
              </a:lnSpc>
              <a:spcBef>
                <a:spcPts val="463"/>
              </a:spcBef>
              <a:spcAft>
                <a:spcPts val="0"/>
              </a:spcAft>
              <a:buFont typeface="Wingdings 2"/>
              <a:buNone/>
              <a:defRPr/>
            </a:pPr>
            <a:endParaRPr lang="en-US" altLang="zh-CN" sz="1600" dirty="0">
              <a:latin typeface="Times New Roman" panose="02020603050405020304" pitchFamily="18" charset="0"/>
              <a:cs typeface="Times New Roman" panose="02020603050405020304" pitchFamily="18" charset="0"/>
            </a:endParaRPr>
          </a:p>
        </p:txBody>
      </p:sp>
      <p:sp>
        <p:nvSpPr>
          <p:cNvPr id="8196" name="Title 5"/>
          <p:cNvSpPr>
            <a:spLocks noGrp="1" noChangeArrowheads="1"/>
          </p:cNvSpPr>
          <p:nvPr>
            <p:ph type="ctrTitle"/>
          </p:nvPr>
        </p:nvSpPr>
        <p:spPr>
          <a:xfrm>
            <a:off x="621322" y="1371600"/>
            <a:ext cx="11570677" cy="1793631"/>
          </a:xfrm>
        </p:spPr>
        <p:txBody>
          <a:bodyPr/>
          <a:lstStyle/>
          <a:p>
            <a:pPr eaLnBrk="1" hangingPunct="1"/>
            <a:r>
              <a:rPr altLang="en-US" sz="3200" b="1" dirty="0">
                <a:latin typeface="Times New Roman" pitchFamily="18" charset="0"/>
                <a:cs typeface="Times New Roman" pitchFamily="18" charset="0"/>
              </a:rPr>
              <a:t>ECB1204 </a:t>
            </a:r>
            <a:r>
              <a:rPr lang="en-US" altLang="en-US" sz="3200" b="1" dirty="0">
                <a:latin typeface="Times New Roman" pitchFamily="18" charset="0"/>
                <a:cs typeface="Times New Roman" pitchFamily="18" charset="0"/>
              </a:rPr>
              <a:t>–</a:t>
            </a:r>
            <a:r>
              <a:rPr altLang="en-US" sz="3200" b="1" dirty="0">
                <a:latin typeface="Times New Roman" pitchFamily="18" charset="0"/>
                <a:cs typeface="Times New Roman" pitchFamily="18" charset="0"/>
              </a:rPr>
              <a:t> ANALOG INTEGRATED CIRCUIT DESIGN</a:t>
            </a:r>
            <a:br>
              <a:rPr altLang="en-US" sz="3200" b="1" dirty="0">
                <a:latin typeface="Times New Roman" pitchFamily="18" charset="0"/>
                <a:cs typeface="Times New Roman" pitchFamily="18" charset="0"/>
              </a:rPr>
            </a:br>
            <a:r>
              <a:rPr altLang="en-US" sz="3200" b="1" dirty="0">
                <a:latin typeface="Times New Roman" pitchFamily="18" charset="0"/>
                <a:cs typeface="Times New Roman" pitchFamily="18" charset="0"/>
              </a:rPr>
              <a:t>MODULE 1 -  TITLE</a:t>
            </a:r>
          </a:p>
        </p:txBody>
      </p:sp>
      <p:pic>
        <p:nvPicPr>
          <p:cNvPr id="8197" name="Picture 9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525" y="306388"/>
            <a:ext cx="10414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Date Placeholder 1"/>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itchFamily="18" charset="0"/>
              </a:defRPr>
            </a:lvl1pPr>
            <a:lvl2pPr marL="742950" indent="-285750">
              <a:defRPr>
                <a:solidFill>
                  <a:schemeClr val="tx1"/>
                </a:solidFill>
                <a:latin typeface="Palatino Linotype" pitchFamily="18" charset="0"/>
              </a:defRPr>
            </a:lvl2pPr>
            <a:lvl3pPr marL="1143000" indent="-228600">
              <a:defRPr>
                <a:solidFill>
                  <a:schemeClr val="tx1"/>
                </a:solidFill>
                <a:latin typeface="Palatino Linotype" pitchFamily="18" charset="0"/>
              </a:defRPr>
            </a:lvl3pPr>
            <a:lvl4pPr marL="1600200" indent="-228600">
              <a:defRPr>
                <a:solidFill>
                  <a:schemeClr val="tx1"/>
                </a:solidFill>
                <a:latin typeface="Palatino Linotype" pitchFamily="18" charset="0"/>
              </a:defRPr>
            </a:lvl4pPr>
            <a:lvl5pPr marL="2057400" indent="-228600">
              <a:defRPr>
                <a:solidFill>
                  <a:schemeClr val="tx1"/>
                </a:solidFill>
                <a:latin typeface="Palatino Linotype" pitchFamily="18" charset="0"/>
              </a:defRPr>
            </a:lvl5pPr>
            <a:lvl6pPr marL="2514600" indent="-228600" eaLnBrk="0" fontAlgn="base" hangingPunct="0">
              <a:spcBef>
                <a:spcPct val="0"/>
              </a:spcBef>
              <a:spcAft>
                <a:spcPct val="0"/>
              </a:spcAft>
              <a:defRPr>
                <a:solidFill>
                  <a:schemeClr val="tx1"/>
                </a:solidFill>
                <a:latin typeface="Palatino Linotype" pitchFamily="18" charset="0"/>
              </a:defRPr>
            </a:lvl6pPr>
            <a:lvl7pPr marL="2971800" indent="-228600" eaLnBrk="0" fontAlgn="base" hangingPunct="0">
              <a:spcBef>
                <a:spcPct val="0"/>
              </a:spcBef>
              <a:spcAft>
                <a:spcPct val="0"/>
              </a:spcAft>
              <a:defRPr>
                <a:solidFill>
                  <a:schemeClr val="tx1"/>
                </a:solidFill>
                <a:latin typeface="Palatino Linotype" pitchFamily="18" charset="0"/>
              </a:defRPr>
            </a:lvl7pPr>
            <a:lvl8pPr marL="3429000" indent="-228600" eaLnBrk="0" fontAlgn="base" hangingPunct="0">
              <a:spcBef>
                <a:spcPct val="0"/>
              </a:spcBef>
              <a:spcAft>
                <a:spcPct val="0"/>
              </a:spcAft>
              <a:defRPr>
                <a:solidFill>
                  <a:schemeClr val="tx1"/>
                </a:solidFill>
                <a:latin typeface="Palatino Linotype" pitchFamily="18" charset="0"/>
              </a:defRPr>
            </a:lvl8pPr>
            <a:lvl9pPr marL="3886200" indent="-228600" eaLnBrk="0" fontAlgn="base" hangingPunct="0">
              <a:spcBef>
                <a:spcPct val="0"/>
              </a:spcBef>
              <a:spcAft>
                <a:spcPct val="0"/>
              </a:spcAft>
              <a:defRPr>
                <a:solidFill>
                  <a:schemeClr val="tx1"/>
                </a:solidFill>
                <a:latin typeface="Palatino Linotype" pitchFamily="18" charset="0"/>
              </a:defRPr>
            </a:lvl9pPr>
          </a:lstStyle>
          <a:p>
            <a:fld id="{81D66DF3-8F50-4D42-BB16-D09977FEAC70}" type="datetime1">
              <a:rPr lang="en-US" altLang="en-US" smtClean="0">
                <a:solidFill>
                  <a:schemeClr val="tx2"/>
                </a:solidFill>
                <a:latin typeface="Times New Roman" pitchFamily="18" charset="0"/>
                <a:cs typeface="Times New Roman" pitchFamily="18" charset="0"/>
              </a:rPr>
              <a:pPr/>
              <a:t>12/2/2024</a:t>
            </a:fld>
            <a:endParaRPr lang="en-US" altLang="en-US">
              <a:solidFill>
                <a:schemeClr val="tx2"/>
              </a:solidFill>
              <a:latin typeface="Times New Roman" pitchFamily="18" charset="0"/>
              <a:cs typeface="Times New Roman" pitchFamily="18" charset="0"/>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CE71A-7106-B2D4-ADAB-F0506A9FE8B6}"/>
            </a:ext>
          </a:extLst>
        </p:cNvPr>
        <p:cNvGrpSpPr/>
        <p:nvPr/>
      </p:nvGrpSpPr>
      <p:grpSpPr>
        <a:xfrm>
          <a:off x="0" y="0"/>
          <a:ext cx="0" cy="0"/>
          <a:chOff x="0" y="0"/>
          <a:chExt cx="0" cy="0"/>
        </a:xfrm>
      </p:grpSpPr>
      <p:sp>
        <p:nvSpPr>
          <p:cNvPr id="17410" name="Title 1">
            <a:extLst>
              <a:ext uri="{FF2B5EF4-FFF2-40B4-BE49-F238E27FC236}">
                <a16:creationId xmlns:a16="http://schemas.microsoft.com/office/drawing/2014/main" id="{8F76B444-F94E-A566-1348-7B583BBC710A}"/>
              </a:ext>
            </a:extLst>
          </p:cNvPr>
          <p:cNvSpPr>
            <a:spLocks noGrp="1" noChangeArrowheads="1"/>
          </p:cNvSpPr>
          <p:nvPr>
            <p:ph type="title"/>
          </p:nvPr>
        </p:nvSpPr>
        <p:spPr/>
        <p:txBody>
          <a:bodyPr/>
          <a:lstStyle/>
          <a:p>
            <a:pPr algn="ctr" eaLnBrk="1" hangingPunct="1"/>
            <a:r>
              <a:rPr lang="en-US" altLang="en-US" b="1" dirty="0">
                <a:latin typeface="Times New Roman" pitchFamily="18" charset="0"/>
                <a:cs typeface="Times New Roman" pitchFamily="18" charset="0"/>
              </a:rPr>
              <a:t>ADVANTAGES</a:t>
            </a:r>
            <a:endParaRPr lang="en-IN" altLang="en-US" b="1" dirty="0">
              <a:latin typeface="Times New Roman" pitchFamily="18" charset="0"/>
              <a:cs typeface="Times New Roman" pitchFamily="18" charset="0"/>
            </a:endParaRPr>
          </a:p>
        </p:txBody>
      </p:sp>
      <p:sp>
        <p:nvSpPr>
          <p:cNvPr id="17411" name="Date Placeholder 2">
            <a:extLst>
              <a:ext uri="{FF2B5EF4-FFF2-40B4-BE49-F238E27FC236}">
                <a16:creationId xmlns:a16="http://schemas.microsoft.com/office/drawing/2014/main" id="{FAF15C8C-956A-D458-22CE-42A0F9A0A443}"/>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itchFamily="18" charset="0"/>
              </a:defRPr>
            </a:lvl1pPr>
            <a:lvl2pPr marL="742950" indent="-285750">
              <a:defRPr>
                <a:solidFill>
                  <a:schemeClr val="tx1"/>
                </a:solidFill>
                <a:latin typeface="Palatino Linotype" pitchFamily="18" charset="0"/>
              </a:defRPr>
            </a:lvl2pPr>
            <a:lvl3pPr marL="1143000" indent="-228600">
              <a:defRPr>
                <a:solidFill>
                  <a:schemeClr val="tx1"/>
                </a:solidFill>
                <a:latin typeface="Palatino Linotype" pitchFamily="18" charset="0"/>
              </a:defRPr>
            </a:lvl3pPr>
            <a:lvl4pPr marL="1600200" indent="-228600">
              <a:defRPr>
                <a:solidFill>
                  <a:schemeClr val="tx1"/>
                </a:solidFill>
                <a:latin typeface="Palatino Linotype" pitchFamily="18" charset="0"/>
              </a:defRPr>
            </a:lvl4pPr>
            <a:lvl5pPr marL="2057400" indent="-228600">
              <a:defRPr>
                <a:solidFill>
                  <a:schemeClr val="tx1"/>
                </a:solidFill>
                <a:latin typeface="Palatino Linotype" pitchFamily="18" charset="0"/>
              </a:defRPr>
            </a:lvl5pPr>
            <a:lvl6pPr marL="2514600" indent="-228600" eaLnBrk="0" fontAlgn="base" hangingPunct="0">
              <a:spcBef>
                <a:spcPct val="0"/>
              </a:spcBef>
              <a:spcAft>
                <a:spcPct val="0"/>
              </a:spcAft>
              <a:defRPr>
                <a:solidFill>
                  <a:schemeClr val="tx1"/>
                </a:solidFill>
                <a:latin typeface="Palatino Linotype" pitchFamily="18" charset="0"/>
              </a:defRPr>
            </a:lvl6pPr>
            <a:lvl7pPr marL="2971800" indent="-228600" eaLnBrk="0" fontAlgn="base" hangingPunct="0">
              <a:spcBef>
                <a:spcPct val="0"/>
              </a:spcBef>
              <a:spcAft>
                <a:spcPct val="0"/>
              </a:spcAft>
              <a:defRPr>
                <a:solidFill>
                  <a:schemeClr val="tx1"/>
                </a:solidFill>
                <a:latin typeface="Palatino Linotype" pitchFamily="18" charset="0"/>
              </a:defRPr>
            </a:lvl7pPr>
            <a:lvl8pPr marL="3429000" indent="-228600" eaLnBrk="0" fontAlgn="base" hangingPunct="0">
              <a:spcBef>
                <a:spcPct val="0"/>
              </a:spcBef>
              <a:spcAft>
                <a:spcPct val="0"/>
              </a:spcAft>
              <a:defRPr>
                <a:solidFill>
                  <a:schemeClr val="tx1"/>
                </a:solidFill>
                <a:latin typeface="Palatino Linotype" pitchFamily="18" charset="0"/>
              </a:defRPr>
            </a:lvl8pPr>
            <a:lvl9pPr marL="3886200" indent="-228600" eaLnBrk="0" fontAlgn="base" hangingPunct="0">
              <a:spcBef>
                <a:spcPct val="0"/>
              </a:spcBef>
              <a:spcAft>
                <a:spcPct val="0"/>
              </a:spcAft>
              <a:defRPr>
                <a:solidFill>
                  <a:schemeClr val="tx1"/>
                </a:solidFill>
                <a:latin typeface="Palatino Linotype" pitchFamily="18" charset="0"/>
              </a:defRPr>
            </a:lvl9pPr>
          </a:lstStyle>
          <a:p>
            <a:fld id="{7D25299A-94CA-42F2-8E0F-0270C95DA4A3}" type="datetime1">
              <a:rPr lang="en-US" altLang="en-US" smtClean="0">
                <a:solidFill>
                  <a:schemeClr val="tx2"/>
                </a:solidFill>
              </a:rPr>
              <a:pPr/>
              <a:t>12/2/2024</a:t>
            </a:fld>
            <a:endParaRPr lang="en-US" altLang="en-US">
              <a:solidFill>
                <a:schemeClr val="tx2"/>
              </a:solidFill>
            </a:endParaRPr>
          </a:p>
        </p:txBody>
      </p:sp>
      <p:sp>
        <p:nvSpPr>
          <p:cNvPr id="17412" name="Content Placeholder 5">
            <a:extLst>
              <a:ext uri="{FF2B5EF4-FFF2-40B4-BE49-F238E27FC236}">
                <a16:creationId xmlns:a16="http://schemas.microsoft.com/office/drawing/2014/main" id="{B13D7755-244A-9272-CFBD-26125D903664}"/>
              </a:ext>
            </a:extLst>
          </p:cNvPr>
          <p:cNvSpPr>
            <a:spLocks noGrp="1" noChangeArrowheads="1"/>
          </p:cNvSpPr>
          <p:nvPr>
            <p:ph sz="quarter" idx="1"/>
          </p:nvPr>
        </p:nvSpPr>
        <p:spPr/>
        <p:txBody>
          <a:bodyPr/>
          <a:lstStyle/>
          <a:p>
            <a:pPr algn="just" eaLnBrk="1" hangingPunct="1">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Simple and Easy to Build:</a:t>
            </a:r>
          </a:p>
          <a:p>
            <a:pPr marL="0" indent="0" algn="just" eaLnBrk="1" hangingPunct="1">
              <a:buNone/>
            </a:pPr>
            <a:r>
              <a:rPr lang="en-US" sz="2000" dirty="0">
                <a:latin typeface="Times New Roman" panose="02020603050405020304" pitchFamily="18" charset="0"/>
                <a:cs typeface="Times New Roman" panose="02020603050405020304" pitchFamily="18" charset="0"/>
              </a:rPr>
              <a:t>         The circuit's simplicity makes it accessible to hobbyists and beginners in electronics. The astable multivibrator configuration of the 555 Timer IC is well-documented and easy to configure.</a:t>
            </a:r>
          </a:p>
          <a:p>
            <a:pPr algn="just" eaLnBrk="1" hangingPunct="1">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Adjustable Frequency</a:t>
            </a:r>
            <a:r>
              <a:rPr lang="en-US" sz="2000" b="1" dirty="0">
                <a:latin typeface="Times New Roman" panose="02020603050405020304" pitchFamily="18" charset="0"/>
                <a:cs typeface="Times New Roman" panose="02020603050405020304" pitchFamily="18" charset="0"/>
              </a:rPr>
              <a:t>:</a:t>
            </a:r>
          </a:p>
          <a:p>
            <a:pPr marL="0" indent="0" algn="just" eaLnBrk="1" hangingPunct="1">
              <a:buNone/>
            </a:pPr>
            <a:r>
              <a:rPr lang="en-US" sz="2000" dirty="0">
                <a:latin typeface="Times New Roman" panose="02020603050405020304" pitchFamily="18" charset="0"/>
                <a:cs typeface="Times New Roman" panose="02020603050405020304" pitchFamily="18" charset="0"/>
              </a:rPr>
              <a:t>         By modifying the resistors (R1 and R2) and capacitor (C1) in the 555 Timer IC circuit, the frequency of the square wave can be adjusted. This flexibility ensures compatibility with various diode-capacitor configurations.</a:t>
            </a:r>
          </a:p>
          <a:p>
            <a:pPr algn="just" eaLnBrk="1" hangingPunct="1">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Voltage Scalability:</a:t>
            </a:r>
          </a:p>
          <a:p>
            <a:pPr marL="0" indent="0" algn="just" eaLnBrk="1" hangingPunct="1">
              <a:buNone/>
            </a:pPr>
            <a:r>
              <a:rPr lang="en-US" sz="2000" dirty="0">
                <a:latin typeface="Times New Roman" panose="02020603050405020304" pitchFamily="18" charset="0"/>
                <a:cs typeface="Times New Roman" panose="02020603050405020304" pitchFamily="18" charset="0"/>
              </a:rPr>
              <a:t>         By adding multiple diode-capacitor stages, the circuit can produce higher voltages (multiples of the input voltage). For example, cascading two stages can result in quadrupling the input voltage.</a:t>
            </a:r>
            <a:endParaRPr lang="en-I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8583794"/>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C677F-7322-FF45-8A12-6C53BE7D5329}"/>
            </a:ext>
          </a:extLst>
        </p:cNvPr>
        <p:cNvGrpSpPr/>
        <p:nvPr/>
      </p:nvGrpSpPr>
      <p:grpSpPr>
        <a:xfrm>
          <a:off x="0" y="0"/>
          <a:ext cx="0" cy="0"/>
          <a:chOff x="0" y="0"/>
          <a:chExt cx="0" cy="0"/>
        </a:xfrm>
      </p:grpSpPr>
      <p:sp>
        <p:nvSpPr>
          <p:cNvPr id="17410" name="Title 1">
            <a:extLst>
              <a:ext uri="{FF2B5EF4-FFF2-40B4-BE49-F238E27FC236}">
                <a16:creationId xmlns:a16="http://schemas.microsoft.com/office/drawing/2014/main" id="{5B61AFE1-D3DD-BC68-6CBA-599E6D038043}"/>
              </a:ext>
            </a:extLst>
          </p:cNvPr>
          <p:cNvSpPr>
            <a:spLocks noGrp="1" noChangeArrowheads="1"/>
          </p:cNvSpPr>
          <p:nvPr>
            <p:ph type="title"/>
          </p:nvPr>
        </p:nvSpPr>
        <p:spPr/>
        <p:txBody>
          <a:bodyPr/>
          <a:lstStyle/>
          <a:p>
            <a:pPr algn="ctr" eaLnBrk="1" hangingPunct="1"/>
            <a:r>
              <a:rPr lang="en-US" altLang="en-US" b="1" dirty="0">
                <a:latin typeface="Times New Roman" pitchFamily="18" charset="0"/>
                <a:cs typeface="Times New Roman" pitchFamily="18" charset="0"/>
              </a:rPr>
              <a:t> APPLICATIONS</a:t>
            </a:r>
            <a:endParaRPr lang="en-IN" altLang="en-US" b="1" dirty="0">
              <a:latin typeface="Times New Roman" pitchFamily="18" charset="0"/>
              <a:cs typeface="Times New Roman" pitchFamily="18" charset="0"/>
            </a:endParaRPr>
          </a:p>
        </p:txBody>
      </p:sp>
      <p:sp>
        <p:nvSpPr>
          <p:cNvPr id="17411" name="Date Placeholder 2">
            <a:extLst>
              <a:ext uri="{FF2B5EF4-FFF2-40B4-BE49-F238E27FC236}">
                <a16:creationId xmlns:a16="http://schemas.microsoft.com/office/drawing/2014/main" id="{0E3D8583-8831-0F47-623D-D45D4520630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itchFamily="18" charset="0"/>
              </a:defRPr>
            </a:lvl1pPr>
            <a:lvl2pPr marL="742950" indent="-285750">
              <a:defRPr>
                <a:solidFill>
                  <a:schemeClr val="tx1"/>
                </a:solidFill>
                <a:latin typeface="Palatino Linotype" pitchFamily="18" charset="0"/>
              </a:defRPr>
            </a:lvl2pPr>
            <a:lvl3pPr marL="1143000" indent="-228600">
              <a:defRPr>
                <a:solidFill>
                  <a:schemeClr val="tx1"/>
                </a:solidFill>
                <a:latin typeface="Palatino Linotype" pitchFamily="18" charset="0"/>
              </a:defRPr>
            </a:lvl3pPr>
            <a:lvl4pPr marL="1600200" indent="-228600">
              <a:defRPr>
                <a:solidFill>
                  <a:schemeClr val="tx1"/>
                </a:solidFill>
                <a:latin typeface="Palatino Linotype" pitchFamily="18" charset="0"/>
              </a:defRPr>
            </a:lvl4pPr>
            <a:lvl5pPr marL="2057400" indent="-228600">
              <a:defRPr>
                <a:solidFill>
                  <a:schemeClr val="tx1"/>
                </a:solidFill>
                <a:latin typeface="Palatino Linotype" pitchFamily="18" charset="0"/>
              </a:defRPr>
            </a:lvl5pPr>
            <a:lvl6pPr marL="2514600" indent="-228600" eaLnBrk="0" fontAlgn="base" hangingPunct="0">
              <a:spcBef>
                <a:spcPct val="0"/>
              </a:spcBef>
              <a:spcAft>
                <a:spcPct val="0"/>
              </a:spcAft>
              <a:defRPr>
                <a:solidFill>
                  <a:schemeClr val="tx1"/>
                </a:solidFill>
                <a:latin typeface="Palatino Linotype" pitchFamily="18" charset="0"/>
              </a:defRPr>
            </a:lvl6pPr>
            <a:lvl7pPr marL="2971800" indent="-228600" eaLnBrk="0" fontAlgn="base" hangingPunct="0">
              <a:spcBef>
                <a:spcPct val="0"/>
              </a:spcBef>
              <a:spcAft>
                <a:spcPct val="0"/>
              </a:spcAft>
              <a:defRPr>
                <a:solidFill>
                  <a:schemeClr val="tx1"/>
                </a:solidFill>
                <a:latin typeface="Palatino Linotype" pitchFamily="18" charset="0"/>
              </a:defRPr>
            </a:lvl7pPr>
            <a:lvl8pPr marL="3429000" indent="-228600" eaLnBrk="0" fontAlgn="base" hangingPunct="0">
              <a:spcBef>
                <a:spcPct val="0"/>
              </a:spcBef>
              <a:spcAft>
                <a:spcPct val="0"/>
              </a:spcAft>
              <a:defRPr>
                <a:solidFill>
                  <a:schemeClr val="tx1"/>
                </a:solidFill>
                <a:latin typeface="Palatino Linotype" pitchFamily="18" charset="0"/>
              </a:defRPr>
            </a:lvl8pPr>
            <a:lvl9pPr marL="3886200" indent="-228600" eaLnBrk="0" fontAlgn="base" hangingPunct="0">
              <a:spcBef>
                <a:spcPct val="0"/>
              </a:spcBef>
              <a:spcAft>
                <a:spcPct val="0"/>
              </a:spcAft>
              <a:defRPr>
                <a:solidFill>
                  <a:schemeClr val="tx1"/>
                </a:solidFill>
                <a:latin typeface="Palatino Linotype" pitchFamily="18" charset="0"/>
              </a:defRPr>
            </a:lvl9pPr>
          </a:lstStyle>
          <a:p>
            <a:fld id="{7D25299A-94CA-42F2-8E0F-0270C95DA4A3}" type="datetime1">
              <a:rPr lang="en-US" altLang="en-US" smtClean="0">
                <a:solidFill>
                  <a:schemeClr val="tx2"/>
                </a:solidFill>
              </a:rPr>
              <a:pPr/>
              <a:t>12/2/2024</a:t>
            </a:fld>
            <a:endParaRPr lang="en-US" altLang="en-US">
              <a:solidFill>
                <a:schemeClr val="tx2"/>
              </a:solidFill>
            </a:endParaRPr>
          </a:p>
        </p:txBody>
      </p:sp>
      <p:sp>
        <p:nvSpPr>
          <p:cNvPr id="17412" name="Content Placeholder 5">
            <a:extLst>
              <a:ext uri="{FF2B5EF4-FFF2-40B4-BE49-F238E27FC236}">
                <a16:creationId xmlns:a16="http://schemas.microsoft.com/office/drawing/2014/main" id="{8D4BD364-B05F-219C-10CA-982AFB45B0FE}"/>
              </a:ext>
            </a:extLst>
          </p:cNvPr>
          <p:cNvSpPr>
            <a:spLocks noGrp="1" noChangeArrowheads="1"/>
          </p:cNvSpPr>
          <p:nvPr>
            <p:ph sz="quarter" idx="1"/>
          </p:nvPr>
        </p:nvSpPr>
        <p:spPr/>
        <p:txBody>
          <a:bodyPr/>
          <a:lstStyle/>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 Portable Electronics</a:t>
            </a:r>
          </a:p>
          <a:p>
            <a:pPr marL="0" indent="0">
              <a:buNone/>
            </a:pPr>
            <a:r>
              <a:rPr lang="en-US" sz="2000" dirty="0">
                <a:latin typeface="Times New Roman" panose="02020603050405020304" pitchFamily="18" charset="0"/>
                <a:cs typeface="Times New Roman" panose="02020603050405020304" pitchFamily="18" charset="0"/>
              </a:rPr>
              <a:t>        The circuit is ideal for powering devices like flashlights, toys, or portable fans that require higher voltage than a single battery can provide. It boosts battery output, reducing the need for additional batteries, thereby minimizing size and weight while maintaining functionality.</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Renewable Energy Systems</a:t>
            </a:r>
          </a:p>
          <a:p>
            <a:pPr marL="0" indent="0">
              <a:buNone/>
            </a:pPr>
            <a:r>
              <a:rPr lang="en-US" sz="2000" dirty="0">
                <a:latin typeface="Times New Roman" panose="02020603050405020304" pitchFamily="18" charset="0"/>
                <a:cs typeface="Times New Roman" panose="02020603050405020304" pitchFamily="18" charset="0"/>
              </a:rPr>
              <a:t>        This circuit enhances the utility of low-voltage renewable sources like solar panels or small wind turbines by doubling their output voltage. It is used to charge batteries, power outdoor lighting systems, or support off-grid setups efficiently.</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Battery Charging</a:t>
            </a:r>
          </a:p>
          <a:p>
            <a:pPr marL="0" indent="0">
              <a:buNone/>
            </a:pPr>
            <a:r>
              <a:rPr lang="en-US" sz="2000" dirty="0">
                <a:latin typeface="Times New Roman" panose="02020603050405020304" pitchFamily="18" charset="0"/>
                <a:cs typeface="Times New Roman" panose="02020603050405020304" pitchFamily="18" charset="0"/>
              </a:rPr>
              <a:t>        By stepping up the voltage from a low-voltage source, the circuit enables charging of higher-voltage batteries, such as 12V lead-acid or lithium-ion types. This is especially useful in portable or emergency charging units.</a:t>
            </a:r>
          </a:p>
          <a:p>
            <a:pPr algn="just" eaLnBrk="1" hangingPunct="1">
              <a:buFont typeface="Wingdings" panose="05000000000000000000" pitchFamily="2" charset="2"/>
              <a:buChar char="Ø"/>
            </a:pPr>
            <a:endParaRPr lang="en-I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3318500"/>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DDF24-EBC0-15EB-E603-9958648E0CFD}"/>
            </a:ext>
          </a:extLst>
        </p:cNvPr>
        <p:cNvGrpSpPr/>
        <p:nvPr/>
      </p:nvGrpSpPr>
      <p:grpSpPr>
        <a:xfrm>
          <a:off x="0" y="0"/>
          <a:ext cx="0" cy="0"/>
          <a:chOff x="0" y="0"/>
          <a:chExt cx="0" cy="0"/>
        </a:xfrm>
      </p:grpSpPr>
      <p:sp>
        <p:nvSpPr>
          <p:cNvPr id="17410" name="Title 1">
            <a:extLst>
              <a:ext uri="{FF2B5EF4-FFF2-40B4-BE49-F238E27FC236}">
                <a16:creationId xmlns:a16="http://schemas.microsoft.com/office/drawing/2014/main" id="{26349E22-2FD3-197E-2A58-0BE74D7022ED}"/>
              </a:ext>
            </a:extLst>
          </p:cNvPr>
          <p:cNvSpPr>
            <a:spLocks noGrp="1" noChangeArrowheads="1"/>
          </p:cNvSpPr>
          <p:nvPr>
            <p:ph type="title"/>
          </p:nvPr>
        </p:nvSpPr>
        <p:spPr/>
        <p:txBody>
          <a:bodyPr/>
          <a:lstStyle/>
          <a:p>
            <a:pPr algn="ctr" eaLnBrk="1" hangingPunct="1"/>
            <a:r>
              <a:rPr lang="en-US" altLang="en-US" b="1" dirty="0">
                <a:latin typeface="Times New Roman" pitchFamily="18" charset="0"/>
                <a:cs typeface="Times New Roman" pitchFamily="18" charset="0"/>
              </a:rPr>
              <a:t> APPLICATIONS</a:t>
            </a:r>
            <a:endParaRPr lang="en-IN" altLang="en-US" b="1" dirty="0">
              <a:latin typeface="Times New Roman" pitchFamily="18" charset="0"/>
              <a:cs typeface="Times New Roman" pitchFamily="18" charset="0"/>
            </a:endParaRPr>
          </a:p>
        </p:txBody>
      </p:sp>
      <p:sp>
        <p:nvSpPr>
          <p:cNvPr id="17411" name="Date Placeholder 2">
            <a:extLst>
              <a:ext uri="{FF2B5EF4-FFF2-40B4-BE49-F238E27FC236}">
                <a16:creationId xmlns:a16="http://schemas.microsoft.com/office/drawing/2014/main" id="{B8A780DA-512B-636C-5D33-B67D6988E7B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itchFamily="18" charset="0"/>
              </a:defRPr>
            </a:lvl1pPr>
            <a:lvl2pPr marL="742950" indent="-285750">
              <a:defRPr>
                <a:solidFill>
                  <a:schemeClr val="tx1"/>
                </a:solidFill>
                <a:latin typeface="Palatino Linotype" pitchFamily="18" charset="0"/>
              </a:defRPr>
            </a:lvl2pPr>
            <a:lvl3pPr marL="1143000" indent="-228600">
              <a:defRPr>
                <a:solidFill>
                  <a:schemeClr val="tx1"/>
                </a:solidFill>
                <a:latin typeface="Palatino Linotype" pitchFamily="18" charset="0"/>
              </a:defRPr>
            </a:lvl3pPr>
            <a:lvl4pPr marL="1600200" indent="-228600">
              <a:defRPr>
                <a:solidFill>
                  <a:schemeClr val="tx1"/>
                </a:solidFill>
                <a:latin typeface="Palatino Linotype" pitchFamily="18" charset="0"/>
              </a:defRPr>
            </a:lvl4pPr>
            <a:lvl5pPr marL="2057400" indent="-228600">
              <a:defRPr>
                <a:solidFill>
                  <a:schemeClr val="tx1"/>
                </a:solidFill>
                <a:latin typeface="Palatino Linotype" pitchFamily="18" charset="0"/>
              </a:defRPr>
            </a:lvl5pPr>
            <a:lvl6pPr marL="2514600" indent="-228600" eaLnBrk="0" fontAlgn="base" hangingPunct="0">
              <a:spcBef>
                <a:spcPct val="0"/>
              </a:spcBef>
              <a:spcAft>
                <a:spcPct val="0"/>
              </a:spcAft>
              <a:defRPr>
                <a:solidFill>
                  <a:schemeClr val="tx1"/>
                </a:solidFill>
                <a:latin typeface="Palatino Linotype" pitchFamily="18" charset="0"/>
              </a:defRPr>
            </a:lvl6pPr>
            <a:lvl7pPr marL="2971800" indent="-228600" eaLnBrk="0" fontAlgn="base" hangingPunct="0">
              <a:spcBef>
                <a:spcPct val="0"/>
              </a:spcBef>
              <a:spcAft>
                <a:spcPct val="0"/>
              </a:spcAft>
              <a:defRPr>
                <a:solidFill>
                  <a:schemeClr val="tx1"/>
                </a:solidFill>
                <a:latin typeface="Palatino Linotype" pitchFamily="18" charset="0"/>
              </a:defRPr>
            </a:lvl7pPr>
            <a:lvl8pPr marL="3429000" indent="-228600" eaLnBrk="0" fontAlgn="base" hangingPunct="0">
              <a:spcBef>
                <a:spcPct val="0"/>
              </a:spcBef>
              <a:spcAft>
                <a:spcPct val="0"/>
              </a:spcAft>
              <a:defRPr>
                <a:solidFill>
                  <a:schemeClr val="tx1"/>
                </a:solidFill>
                <a:latin typeface="Palatino Linotype" pitchFamily="18" charset="0"/>
              </a:defRPr>
            </a:lvl8pPr>
            <a:lvl9pPr marL="3886200" indent="-228600" eaLnBrk="0" fontAlgn="base" hangingPunct="0">
              <a:spcBef>
                <a:spcPct val="0"/>
              </a:spcBef>
              <a:spcAft>
                <a:spcPct val="0"/>
              </a:spcAft>
              <a:defRPr>
                <a:solidFill>
                  <a:schemeClr val="tx1"/>
                </a:solidFill>
                <a:latin typeface="Palatino Linotype" pitchFamily="18" charset="0"/>
              </a:defRPr>
            </a:lvl9pPr>
          </a:lstStyle>
          <a:p>
            <a:fld id="{7D25299A-94CA-42F2-8E0F-0270C95DA4A3}" type="datetime1">
              <a:rPr lang="en-US" altLang="en-US" smtClean="0">
                <a:solidFill>
                  <a:schemeClr val="tx2"/>
                </a:solidFill>
              </a:rPr>
              <a:pPr/>
              <a:t>12/2/2024</a:t>
            </a:fld>
            <a:endParaRPr lang="en-US" altLang="en-US">
              <a:solidFill>
                <a:schemeClr val="tx2"/>
              </a:solidFill>
            </a:endParaRPr>
          </a:p>
        </p:txBody>
      </p:sp>
      <p:sp>
        <p:nvSpPr>
          <p:cNvPr id="17412" name="Content Placeholder 5">
            <a:extLst>
              <a:ext uri="{FF2B5EF4-FFF2-40B4-BE49-F238E27FC236}">
                <a16:creationId xmlns:a16="http://schemas.microsoft.com/office/drawing/2014/main" id="{AE916C16-14A5-EE70-8D33-7CE619F3C065}"/>
              </a:ext>
            </a:extLst>
          </p:cNvPr>
          <p:cNvSpPr>
            <a:spLocks noGrp="1" noChangeArrowheads="1"/>
          </p:cNvSpPr>
          <p:nvPr>
            <p:ph sz="quarter" idx="1"/>
          </p:nvPr>
        </p:nvSpPr>
        <p:spPr/>
        <p:txBody>
          <a:bodyPr/>
          <a:lstStyle/>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Camera Flash Units</a:t>
            </a:r>
          </a:p>
          <a:p>
            <a:pPr marL="0" indent="0">
              <a:buNone/>
            </a:pPr>
            <a:r>
              <a:rPr lang="en-US" sz="2000" dirty="0">
                <a:latin typeface="Times New Roman" panose="02020603050405020304" pitchFamily="18" charset="0"/>
                <a:cs typeface="Times New Roman" panose="02020603050405020304" pitchFamily="18" charset="0"/>
              </a:rPr>
              <a:t>        In photography, the circuit is used to boost battery voltage for charging high-voltage capacitors required in camera flash modules. It ensures portability and efficient high-voltage generation for quick flash recharge.</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LED DRIVERS</a:t>
            </a:r>
          </a:p>
          <a:p>
            <a:pPr marL="0" indent="0">
              <a:buNone/>
            </a:pPr>
            <a:r>
              <a:rPr lang="en-US" sz="2000" dirty="0">
                <a:latin typeface="Times New Roman" panose="02020603050405020304" pitchFamily="18" charset="0"/>
                <a:cs typeface="Times New Roman" panose="02020603050405020304" pitchFamily="18" charset="0"/>
              </a:rPr>
              <a:t>        High-power LEDs or LED strips often require higher voltages than small batteries can provide. The circuit powers LED lighting systems, including decorative and off-grid lighting setups, by doubling the input voltage from compact power sources.</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ROBOTICS AND MICROCONTROLLER PROJECTS</a:t>
            </a:r>
          </a:p>
          <a:p>
            <a:pPr marL="0" indent="0">
              <a:buNone/>
            </a:pPr>
            <a:r>
              <a:rPr lang="en-US" sz="2000" dirty="0">
                <a:latin typeface="Times New Roman" panose="02020603050405020304" pitchFamily="18" charset="0"/>
                <a:cs typeface="Times New Roman" panose="02020603050405020304" pitchFamily="18" charset="0"/>
              </a:rPr>
              <a:t>        The circuit is widely used in robotics to drive motors or actuators and in microcontroller projects to power sensors, relays, or displays requiring higher operating voltages. This expands the versatility of low-power systems.</a:t>
            </a:r>
          </a:p>
          <a:p>
            <a:pPr algn="just" eaLnBrk="1" hangingPunct="1">
              <a:buFont typeface="Wingdings" panose="05000000000000000000" pitchFamily="2" charset="2"/>
              <a:buChar char="Ø"/>
            </a:pPr>
            <a:endParaRPr lang="en-I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5896036"/>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p:txBody>
          <a:bodyPr/>
          <a:lstStyle/>
          <a:p>
            <a:pPr algn="ctr" eaLnBrk="1" hangingPunct="1"/>
            <a:r>
              <a:rPr lang="en-US" altLang="en-US" b="1" dirty="0">
                <a:latin typeface="Times New Roman" pitchFamily="18" charset="0"/>
                <a:cs typeface="Times New Roman" pitchFamily="18" charset="0"/>
              </a:rPr>
              <a:t>CONCLUSION</a:t>
            </a:r>
            <a:endParaRPr lang="en-IN" altLang="en-US" b="1" dirty="0">
              <a:latin typeface="Times New Roman" pitchFamily="18" charset="0"/>
              <a:cs typeface="Times New Roman" pitchFamily="18" charset="0"/>
            </a:endParaRPr>
          </a:p>
        </p:txBody>
      </p:sp>
      <p:sp>
        <p:nvSpPr>
          <p:cNvPr id="24579" name="Date Placeholder 2"/>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itchFamily="18" charset="0"/>
              </a:defRPr>
            </a:lvl1pPr>
            <a:lvl2pPr marL="742950" indent="-285750">
              <a:defRPr>
                <a:solidFill>
                  <a:schemeClr val="tx1"/>
                </a:solidFill>
                <a:latin typeface="Palatino Linotype" pitchFamily="18" charset="0"/>
              </a:defRPr>
            </a:lvl2pPr>
            <a:lvl3pPr marL="1143000" indent="-228600">
              <a:defRPr>
                <a:solidFill>
                  <a:schemeClr val="tx1"/>
                </a:solidFill>
                <a:latin typeface="Palatino Linotype" pitchFamily="18" charset="0"/>
              </a:defRPr>
            </a:lvl3pPr>
            <a:lvl4pPr marL="1600200" indent="-228600">
              <a:defRPr>
                <a:solidFill>
                  <a:schemeClr val="tx1"/>
                </a:solidFill>
                <a:latin typeface="Palatino Linotype" pitchFamily="18" charset="0"/>
              </a:defRPr>
            </a:lvl4pPr>
            <a:lvl5pPr marL="2057400" indent="-228600">
              <a:defRPr>
                <a:solidFill>
                  <a:schemeClr val="tx1"/>
                </a:solidFill>
                <a:latin typeface="Palatino Linotype" pitchFamily="18" charset="0"/>
              </a:defRPr>
            </a:lvl5pPr>
            <a:lvl6pPr marL="2514600" indent="-228600" eaLnBrk="0" fontAlgn="base" hangingPunct="0">
              <a:spcBef>
                <a:spcPct val="0"/>
              </a:spcBef>
              <a:spcAft>
                <a:spcPct val="0"/>
              </a:spcAft>
              <a:defRPr>
                <a:solidFill>
                  <a:schemeClr val="tx1"/>
                </a:solidFill>
                <a:latin typeface="Palatino Linotype" pitchFamily="18" charset="0"/>
              </a:defRPr>
            </a:lvl6pPr>
            <a:lvl7pPr marL="2971800" indent="-228600" eaLnBrk="0" fontAlgn="base" hangingPunct="0">
              <a:spcBef>
                <a:spcPct val="0"/>
              </a:spcBef>
              <a:spcAft>
                <a:spcPct val="0"/>
              </a:spcAft>
              <a:defRPr>
                <a:solidFill>
                  <a:schemeClr val="tx1"/>
                </a:solidFill>
                <a:latin typeface="Palatino Linotype" pitchFamily="18" charset="0"/>
              </a:defRPr>
            </a:lvl7pPr>
            <a:lvl8pPr marL="3429000" indent="-228600" eaLnBrk="0" fontAlgn="base" hangingPunct="0">
              <a:spcBef>
                <a:spcPct val="0"/>
              </a:spcBef>
              <a:spcAft>
                <a:spcPct val="0"/>
              </a:spcAft>
              <a:defRPr>
                <a:solidFill>
                  <a:schemeClr val="tx1"/>
                </a:solidFill>
                <a:latin typeface="Palatino Linotype" pitchFamily="18" charset="0"/>
              </a:defRPr>
            </a:lvl8pPr>
            <a:lvl9pPr marL="3886200" indent="-228600" eaLnBrk="0" fontAlgn="base" hangingPunct="0">
              <a:spcBef>
                <a:spcPct val="0"/>
              </a:spcBef>
              <a:spcAft>
                <a:spcPct val="0"/>
              </a:spcAft>
              <a:defRPr>
                <a:solidFill>
                  <a:schemeClr val="tx1"/>
                </a:solidFill>
                <a:latin typeface="Palatino Linotype" pitchFamily="18" charset="0"/>
              </a:defRPr>
            </a:lvl9pPr>
          </a:lstStyle>
          <a:p>
            <a:fld id="{ACA21687-008B-426D-83A9-96B6123579A0}" type="datetime1">
              <a:rPr lang="en-US" altLang="en-US" smtClean="0">
                <a:solidFill>
                  <a:schemeClr val="tx2"/>
                </a:solidFill>
              </a:rPr>
              <a:pPr/>
              <a:t>12/2/2024</a:t>
            </a:fld>
            <a:endParaRPr lang="en-US" altLang="en-US">
              <a:solidFill>
                <a:schemeClr val="tx2"/>
              </a:solidFill>
            </a:endParaRPr>
          </a:p>
        </p:txBody>
      </p:sp>
      <p:sp>
        <p:nvSpPr>
          <p:cNvPr id="24580" name="Content Placeholder 5"/>
          <p:cNvSpPr>
            <a:spLocks noGrp="1" noChangeArrowheads="1"/>
          </p:cNvSpPr>
          <p:nvPr>
            <p:ph sz="quarter" idx="1"/>
          </p:nvPr>
        </p:nvSpPr>
        <p:spPr>
          <a:xfrm>
            <a:off x="1168400" y="1417638"/>
            <a:ext cx="10363200" cy="4572000"/>
          </a:xfrm>
        </p:spPr>
        <p:txBody>
          <a:bodyPr/>
          <a:lstStyle/>
          <a:p>
            <a:pPr algn="just" eaLnBrk="1" hangingPunct="1">
              <a:lnSpc>
                <a:spcPct val="150000"/>
              </a:lnSpc>
            </a:pPr>
            <a:r>
              <a:rPr lang="en-US" sz="2000" dirty="0">
                <a:latin typeface="Times New Roman" panose="02020603050405020304" pitchFamily="18" charset="0"/>
                <a:cs typeface="Times New Roman" panose="02020603050405020304" pitchFamily="18" charset="0"/>
              </a:rPr>
              <a:t>The DC Voltage Doubler Circuit using a 555 Timer IC is a versatile, efficient, and cost-effective solution for generating higher DC voltages from low-voltage sources. Its compact design, simplicity, and adaptability make it ideal for applications in portable electronics, renewable energy systems, battery charging, LED drivers, and more. The circuit is particularly valuable in situations where size, weight, and efficiency are critical, such as in wearable devices, robotics, and emergency power supplies. With minimal components and the flexibility to scale output voltage for various needs, this circuit offers an excellent alternative to more complex voltage-boosting methods. Whether in educational projects, industrial instrumentation, or renewable energy setups, the voltage doubler stands out as a reliable and practical choice for enhancing the functionality of low-voltage power systems.</a:t>
            </a:r>
            <a:endParaRPr lang="en-IN" altLang="en-US" sz="20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219200" y="173038"/>
            <a:ext cx="10363200" cy="1143000"/>
          </a:xfrm>
        </p:spPr>
        <p:txBody>
          <a:bodyPr>
            <a:normAutofit/>
          </a:bodyPr>
          <a:lstStyle/>
          <a:p>
            <a:pPr algn="ctr" eaLnBrk="1" fontAlgn="auto" hangingPunct="1">
              <a:spcAft>
                <a:spcPts val="0"/>
              </a:spcAft>
              <a:defRPr/>
            </a:pPr>
            <a:r>
              <a:rPr lang="en-IN"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REFERENCES</a:t>
            </a:r>
          </a:p>
        </p:txBody>
      </p:sp>
      <p:sp>
        <p:nvSpPr>
          <p:cNvPr id="26627" name="Date Placeholder 1"/>
          <p:cNvSpPr>
            <a:spLocks noGrp="1" noChangeArrowheads="1"/>
          </p:cNvSpPr>
          <p:nvPr>
            <p:ph type="dt" sz="quarter" idx="10"/>
          </p:nvPr>
        </p:nvSpPr>
        <p:spPr bwMode="auto">
          <a:xfrm>
            <a:off x="8380413" y="6110288"/>
            <a:ext cx="33020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itchFamily="18" charset="0"/>
              </a:defRPr>
            </a:lvl1pPr>
            <a:lvl2pPr marL="742950" indent="-285750">
              <a:defRPr>
                <a:solidFill>
                  <a:schemeClr val="tx1"/>
                </a:solidFill>
                <a:latin typeface="Palatino Linotype" pitchFamily="18" charset="0"/>
              </a:defRPr>
            </a:lvl2pPr>
            <a:lvl3pPr marL="1143000" indent="-228600">
              <a:defRPr>
                <a:solidFill>
                  <a:schemeClr val="tx1"/>
                </a:solidFill>
                <a:latin typeface="Palatino Linotype" pitchFamily="18" charset="0"/>
              </a:defRPr>
            </a:lvl3pPr>
            <a:lvl4pPr marL="1600200" indent="-228600">
              <a:defRPr>
                <a:solidFill>
                  <a:schemeClr val="tx1"/>
                </a:solidFill>
                <a:latin typeface="Palatino Linotype" pitchFamily="18" charset="0"/>
              </a:defRPr>
            </a:lvl4pPr>
            <a:lvl5pPr marL="2057400" indent="-228600">
              <a:defRPr>
                <a:solidFill>
                  <a:schemeClr val="tx1"/>
                </a:solidFill>
                <a:latin typeface="Palatino Linotype" pitchFamily="18" charset="0"/>
              </a:defRPr>
            </a:lvl5pPr>
            <a:lvl6pPr marL="2514600" indent="-228600" eaLnBrk="0" fontAlgn="base" hangingPunct="0">
              <a:spcBef>
                <a:spcPct val="0"/>
              </a:spcBef>
              <a:spcAft>
                <a:spcPct val="0"/>
              </a:spcAft>
              <a:defRPr>
                <a:solidFill>
                  <a:schemeClr val="tx1"/>
                </a:solidFill>
                <a:latin typeface="Palatino Linotype" pitchFamily="18" charset="0"/>
              </a:defRPr>
            </a:lvl6pPr>
            <a:lvl7pPr marL="2971800" indent="-228600" eaLnBrk="0" fontAlgn="base" hangingPunct="0">
              <a:spcBef>
                <a:spcPct val="0"/>
              </a:spcBef>
              <a:spcAft>
                <a:spcPct val="0"/>
              </a:spcAft>
              <a:defRPr>
                <a:solidFill>
                  <a:schemeClr val="tx1"/>
                </a:solidFill>
                <a:latin typeface="Palatino Linotype" pitchFamily="18" charset="0"/>
              </a:defRPr>
            </a:lvl7pPr>
            <a:lvl8pPr marL="3429000" indent="-228600" eaLnBrk="0" fontAlgn="base" hangingPunct="0">
              <a:spcBef>
                <a:spcPct val="0"/>
              </a:spcBef>
              <a:spcAft>
                <a:spcPct val="0"/>
              </a:spcAft>
              <a:defRPr>
                <a:solidFill>
                  <a:schemeClr val="tx1"/>
                </a:solidFill>
                <a:latin typeface="Palatino Linotype" pitchFamily="18" charset="0"/>
              </a:defRPr>
            </a:lvl8pPr>
            <a:lvl9pPr marL="3886200" indent="-228600" eaLnBrk="0" fontAlgn="base" hangingPunct="0">
              <a:spcBef>
                <a:spcPct val="0"/>
              </a:spcBef>
              <a:spcAft>
                <a:spcPct val="0"/>
              </a:spcAft>
              <a:defRPr>
                <a:solidFill>
                  <a:schemeClr val="tx1"/>
                </a:solidFill>
                <a:latin typeface="Palatino Linotype" pitchFamily="18" charset="0"/>
              </a:defRPr>
            </a:lvl9pPr>
          </a:lstStyle>
          <a:p>
            <a:fld id="{DEEA3242-052B-4661-BB9A-897684D241CA}" type="datetime1">
              <a:rPr lang="en-US" altLang="en-US" smtClean="0">
                <a:solidFill>
                  <a:schemeClr val="tx2"/>
                </a:solidFill>
              </a:rPr>
              <a:pPr/>
              <a:t>12/2/2024</a:t>
            </a:fld>
            <a:endParaRPr lang="en-US" altLang="en-US">
              <a:solidFill>
                <a:schemeClr val="tx2"/>
              </a:solidFill>
            </a:endParaRPr>
          </a:p>
        </p:txBody>
      </p:sp>
      <p:pic>
        <p:nvPicPr>
          <p:cNvPr id="26628" name="Content Placeholder 99"/>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327025" y="176213"/>
            <a:ext cx="1230313" cy="758825"/>
          </a:xfrm>
        </p:spPr>
      </p:pic>
      <p:sp>
        <p:nvSpPr>
          <p:cNvPr id="3" name="Content Placeholder 2"/>
          <p:cNvSpPr>
            <a:spLocks noGrp="1"/>
          </p:cNvSpPr>
          <p:nvPr>
            <p:ph sz="quarter" idx="2"/>
          </p:nvPr>
        </p:nvSpPr>
        <p:spPr>
          <a:xfrm>
            <a:off x="6578600" y="1447800"/>
            <a:ext cx="4999038" cy="4572000"/>
          </a:xfrm>
        </p:spPr>
        <p:txBody>
          <a:bodyPr>
            <a:normAutofit/>
          </a:bodyPr>
          <a:lstStyle/>
          <a:p>
            <a:pPr marL="0" indent="0" eaLnBrk="1" fontAlgn="auto" hangingPunct="1">
              <a:lnSpc>
                <a:spcPct val="110000"/>
              </a:lnSpc>
              <a:spcBef>
                <a:spcPts val="200"/>
              </a:spcBef>
              <a:spcAft>
                <a:spcPts val="200"/>
              </a:spcAft>
              <a:buFont typeface="Wingdings 2" panose="05020102010507070707"/>
              <a:buNone/>
              <a:defRPr/>
            </a:pPr>
            <a:endParaRPr lang="en-IN" sz="1700" dirty="0">
              <a:solidFill>
                <a:srgbClr val="004376"/>
              </a:solidFill>
            </a:endParaRPr>
          </a:p>
          <a:p>
            <a:pPr marL="274320" indent="-274320" eaLnBrk="1" fontAlgn="auto" hangingPunct="1">
              <a:spcBef>
                <a:spcPts val="580"/>
              </a:spcBef>
              <a:spcAft>
                <a:spcPts val="0"/>
              </a:spcAft>
              <a:buFont typeface="Wingdings 2" panose="05020102010507070707"/>
              <a:buChar char=""/>
              <a:defRPr/>
            </a:pPr>
            <a:endParaRPr lang="en-IN" dirty="0"/>
          </a:p>
        </p:txBody>
      </p:sp>
      <p:pic>
        <p:nvPicPr>
          <p:cNvPr id="2663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8A5D9C5F-C476-0B55-BE64-CFC85E55F251}"/>
              </a:ext>
            </a:extLst>
          </p:cNvPr>
          <p:cNvSpPr txBox="1"/>
          <p:nvPr/>
        </p:nvSpPr>
        <p:spPr>
          <a:xfrm>
            <a:off x="1262806" y="1371600"/>
            <a:ext cx="10133045" cy="3785652"/>
          </a:xfrm>
          <a:prstGeom prst="rect">
            <a:avLst/>
          </a:prstGeom>
          <a:noFill/>
        </p:spPr>
        <p:txBody>
          <a:bodyPr wrap="square">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 H. Rashid, S. K. Singh, and T. I. G. Anwar. "High-Efficiency DC-DC Converters Using Voltage Doublers for Energy Harvesting Applications“</a:t>
            </a:r>
          </a:p>
          <a:p>
            <a:pPr marL="342900" indent="-342900"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Ahmed G. M. Ahmed. </a:t>
            </a:r>
            <a:r>
              <a:rPr lang="en-US" sz="2400" dirty="0">
                <a:latin typeface="Times New Roman" panose="02020603050405020304" pitchFamily="18" charset="0"/>
                <a:cs typeface="Times New Roman" panose="02020603050405020304" pitchFamily="18" charset="0"/>
              </a:rPr>
              <a:t>"Design of a Voltage Doubler Circuit for Low-Power Applications“</a:t>
            </a:r>
          </a:p>
          <a:p>
            <a:pPr marL="342900" indent="-342900"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Y. Liu</a:t>
            </a:r>
            <a:r>
              <a:rPr lang="en-US" sz="2400" dirty="0">
                <a:latin typeface="Times New Roman" panose="02020603050405020304" pitchFamily="18" charset="0"/>
                <a:cs typeface="Times New Roman" panose="02020603050405020304" pitchFamily="18" charset="0"/>
              </a:rPr>
              <a:t>. "A Novel DC-DC Converter with Integrated Voltage Doubler for High-Voltage Applications“</a:t>
            </a:r>
          </a:p>
          <a:p>
            <a:pPr marL="342900" indent="-342900"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Robert J. McCune. </a:t>
            </a:r>
            <a:r>
              <a:rPr lang="en-US" sz="2400" dirty="0">
                <a:latin typeface="Times New Roman" panose="02020603050405020304" pitchFamily="18" charset="0"/>
                <a:cs typeface="Times New Roman" panose="02020603050405020304" pitchFamily="18" charset="0"/>
              </a:rPr>
              <a:t>"Voltage Doubling and Multistage DC-DC Converters for Power Supply Applications“</a:t>
            </a:r>
          </a:p>
          <a:p>
            <a:pPr marL="342900" indent="-342900" algn="just">
              <a:buFont typeface="Wingdings" panose="05000000000000000000" pitchFamily="2" charset="2"/>
              <a:buChar char="§"/>
            </a:pPr>
            <a:r>
              <a:rPr lang="en-IN" sz="2400" dirty="0" err="1">
                <a:latin typeface="Times New Roman" panose="02020603050405020304" pitchFamily="18" charset="0"/>
                <a:cs typeface="Times New Roman" panose="02020603050405020304" pitchFamily="18" charset="0"/>
              </a:rPr>
              <a:t>Chulwoo</a:t>
            </a:r>
            <a:r>
              <a:rPr lang="en-IN" sz="2400" dirty="0">
                <a:latin typeface="Times New Roman" panose="02020603050405020304" pitchFamily="18" charset="0"/>
                <a:cs typeface="Times New Roman" panose="02020603050405020304" pitchFamily="18" charset="0"/>
              </a:rPr>
              <a:t> Lee. </a:t>
            </a:r>
            <a:r>
              <a:rPr lang="en-US" sz="2400" dirty="0">
                <a:latin typeface="Times New Roman" panose="02020603050405020304" pitchFamily="18" charset="0"/>
                <a:cs typeface="Times New Roman" panose="02020603050405020304" pitchFamily="18" charset="0"/>
              </a:rPr>
              <a:t>"Enhancement of Voltage Doublers for Power Electronics Applications"</a:t>
            </a: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825" y="2708275"/>
            <a:ext cx="9144000" cy="1066800"/>
          </a:xfrm>
        </p:spPr>
        <p:txBody>
          <a:bodyPr>
            <a:normAutofit/>
          </a:bodyPr>
          <a:lstStyle/>
          <a:p>
            <a:pPr algn="ctr" eaLnBrk="1" fontAlgn="auto" hangingPunct="1">
              <a:spcAft>
                <a:spcPts val="0"/>
              </a:spcAft>
              <a:defRPr/>
            </a:pPr>
            <a:r>
              <a:rPr lang="en-IN"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THANK YOU</a:t>
            </a:r>
          </a:p>
        </p:txBody>
      </p:sp>
      <p:sp>
        <p:nvSpPr>
          <p:cNvPr id="27651" name="Date Placeholder 5"/>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itchFamily="18" charset="0"/>
              </a:defRPr>
            </a:lvl1pPr>
            <a:lvl2pPr marL="742950" indent="-285750">
              <a:defRPr>
                <a:solidFill>
                  <a:schemeClr val="tx1"/>
                </a:solidFill>
                <a:latin typeface="Palatino Linotype" pitchFamily="18" charset="0"/>
              </a:defRPr>
            </a:lvl2pPr>
            <a:lvl3pPr marL="1143000" indent="-228600">
              <a:defRPr>
                <a:solidFill>
                  <a:schemeClr val="tx1"/>
                </a:solidFill>
                <a:latin typeface="Palatino Linotype" pitchFamily="18" charset="0"/>
              </a:defRPr>
            </a:lvl3pPr>
            <a:lvl4pPr marL="1600200" indent="-228600">
              <a:defRPr>
                <a:solidFill>
                  <a:schemeClr val="tx1"/>
                </a:solidFill>
                <a:latin typeface="Palatino Linotype" pitchFamily="18" charset="0"/>
              </a:defRPr>
            </a:lvl4pPr>
            <a:lvl5pPr marL="2057400" indent="-228600">
              <a:defRPr>
                <a:solidFill>
                  <a:schemeClr val="tx1"/>
                </a:solidFill>
                <a:latin typeface="Palatino Linotype" pitchFamily="18" charset="0"/>
              </a:defRPr>
            </a:lvl5pPr>
            <a:lvl6pPr marL="2514600" indent="-228600" eaLnBrk="0" fontAlgn="base" hangingPunct="0">
              <a:spcBef>
                <a:spcPct val="0"/>
              </a:spcBef>
              <a:spcAft>
                <a:spcPct val="0"/>
              </a:spcAft>
              <a:defRPr>
                <a:solidFill>
                  <a:schemeClr val="tx1"/>
                </a:solidFill>
                <a:latin typeface="Palatino Linotype" pitchFamily="18" charset="0"/>
              </a:defRPr>
            </a:lvl6pPr>
            <a:lvl7pPr marL="2971800" indent="-228600" eaLnBrk="0" fontAlgn="base" hangingPunct="0">
              <a:spcBef>
                <a:spcPct val="0"/>
              </a:spcBef>
              <a:spcAft>
                <a:spcPct val="0"/>
              </a:spcAft>
              <a:defRPr>
                <a:solidFill>
                  <a:schemeClr val="tx1"/>
                </a:solidFill>
                <a:latin typeface="Palatino Linotype" pitchFamily="18" charset="0"/>
              </a:defRPr>
            </a:lvl7pPr>
            <a:lvl8pPr marL="3429000" indent="-228600" eaLnBrk="0" fontAlgn="base" hangingPunct="0">
              <a:spcBef>
                <a:spcPct val="0"/>
              </a:spcBef>
              <a:spcAft>
                <a:spcPct val="0"/>
              </a:spcAft>
              <a:defRPr>
                <a:solidFill>
                  <a:schemeClr val="tx1"/>
                </a:solidFill>
                <a:latin typeface="Palatino Linotype" pitchFamily="18" charset="0"/>
              </a:defRPr>
            </a:lvl8pPr>
            <a:lvl9pPr marL="3886200" indent="-228600" eaLnBrk="0" fontAlgn="base" hangingPunct="0">
              <a:spcBef>
                <a:spcPct val="0"/>
              </a:spcBef>
              <a:spcAft>
                <a:spcPct val="0"/>
              </a:spcAft>
              <a:defRPr>
                <a:solidFill>
                  <a:schemeClr val="tx1"/>
                </a:solidFill>
                <a:latin typeface="Palatino Linotype" pitchFamily="18" charset="0"/>
              </a:defRPr>
            </a:lvl9pPr>
          </a:lstStyle>
          <a:p>
            <a:fld id="{854D1E2F-F9FC-4822-9556-4192A2AC79BA}" type="datetime1">
              <a:rPr lang="en-US" altLang="en-US" smtClean="0">
                <a:solidFill>
                  <a:schemeClr val="tx2"/>
                </a:solidFill>
              </a:rPr>
              <a:pPr/>
              <a:t>12/2/2024</a:t>
            </a:fld>
            <a:endParaRPr lang="en-US" altLang="en-US">
              <a:solidFill>
                <a:schemeClr val="tx2"/>
              </a:solidFill>
            </a:endParaRPr>
          </a:p>
        </p:txBody>
      </p:sp>
      <p:pic>
        <p:nvPicPr>
          <p:cNvPr id="27652" name="Content Placeholder 99"/>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496888" y="330200"/>
            <a:ext cx="1092200" cy="674688"/>
          </a:xfrm>
        </p:spPr>
      </p:pic>
      <p:pic>
        <p:nvPicPr>
          <p:cNvPr id="2765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60412"/>
          </a:xfrm>
        </p:spPr>
        <p:txBody>
          <a:bodyPr>
            <a:normAutofit/>
          </a:bodyPr>
          <a:lstStyle/>
          <a:p>
            <a:pPr algn="ctr" eaLnBrk="1" fontAlgn="auto" hangingPunct="1">
              <a:spcAft>
                <a:spcPts val="0"/>
              </a:spcAft>
              <a:defRPr/>
            </a:pPr>
            <a:r>
              <a:rPr lang="en-IN"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OUTLINE</a:t>
            </a:r>
            <a:endParaRPr lang="en-IN"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0243" name="Date Placeholder 10"/>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itchFamily="18" charset="0"/>
              </a:defRPr>
            </a:lvl1pPr>
            <a:lvl2pPr marL="742950" indent="-285750">
              <a:defRPr>
                <a:solidFill>
                  <a:schemeClr val="tx1"/>
                </a:solidFill>
                <a:latin typeface="Palatino Linotype" pitchFamily="18" charset="0"/>
              </a:defRPr>
            </a:lvl2pPr>
            <a:lvl3pPr marL="1143000" indent="-228600">
              <a:defRPr>
                <a:solidFill>
                  <a:schemeClr val="tx1"/>
                </a:solidFill>
                <a:latin typeface="Palatino Linotype" pitchFamily="18" charset="0"/>
              </a:defRPr>
            </a:lvl3pPr>
            <a:lvl4pPr marL="1600200" indent="-228600">
              <a:defRPr>
                <a:solidFill>
                  <a:schemeClr val="tx1"/>
                </a:solidFill>
                <a:latin typeface="Palatino Linotype" pitchFamily="18" charset="0"/>
              </a:defRPr>
            </a:lvl4pPr>
            <a:lvl5pPr marL="2057400" indent="-228600">
              <a:defRPr>
                <a:solidFill>
                  <a:schemeClr val="tx1"/>
                </a:solidFill>
                <a:latin typeface="Palatino Linotype" pitchFamily="18" charset="0"/>
              </a:defRPr>
            </a:lvl5pPr>
            <a:lvl6pPr marL="2514600" indent="-228600" eaLnBrk="0" fontAlgn="base" hangingPunct="0">
              <a:spcBef>
                <a:spcPct val="0"/>
              </a:spcBef>
              <a:spcAft>
                <a:spcPct val="0"/>
              </a:spcAft>
              <a:defRPr>
                <a:solidFill>
                  <a:schemeClr val="tx1"/>
                </a:solidFill>
                <a:latin typeface="Palatino Linotype" pitchFamily="18" charset="0"/>
              </a:defRPr>
            </a:lvl6pPr>
            <a:lvl7pPr marL="2971800" indent="-228600" eaLnBrk="0" fontAlgn="base" hangingPunct="0">
              <a:spcBef>
                <a:spcPct val="0"/>
              </a:spcBef>
              <a:spcAft>
                <a:spcPct val="0"/>
              </a:spcAft>
              <a:defRPr>
                <a:solidFill>
                  <a:schemeClr val="tx1"/>
                </a:solidFill>
                <a:latin typeface="Palatino Linotype" pitchFamily="18" charset="0"/>
              </a:defRPr>
            </a:lvl7pPr>
            <a:lvl8pPr marL="3429000" indent="-228600" eaLnBrk="0" fontAlgn="base" hangingPunct="0">
              <a:spcBef>
                <a:spcPct val="0"/>
              </a:spcBef>
              <a:spcAft>
                <a:spcPct val="0"/>
              </a:spcAft>
              <a:defRPr>
                <a:solidFill>
                  <a:schemeClr val="tx1"/>
                </a:solidFill>
                <a:latin typeface="Palatino Linotype" pitchFamily="18" charset="0"/>
              </a:defRPr>
            </a:lvl8pPr>
            <a:lvl9pPr marL="3886200" indent="-228600" eaLnBrk="0" fontAlgn="base" hangingPunct="0">
              <a:spcBef>
                <a:spcPct val="0"/>
              </a:spcBef>
              <a:spcAft>
                <a:spcPct val="0"/>
              </a:spcAft>
              <a:defRPr>
                <a:solidFill>
                  <a:schemeClr val="tx1"/>
                </a:solidFill>
                <a:latin typeface="Palatino Linotype" pitchFamily="18" charset="0"/>
              </a:defRPr>
            </a:lvl9pPr>
          </a:lstStyle>
          <a:p>
            <a:fld id="{25E9F307-9EEB-4D1F-B259-493F94219123}" type="datetime1">
              <a:rPr lang="en-US" altLang="en-US" smtClean="0">
                <a:solidFill>
                  <a:schemeClr val="tx2"/>
                </a:solidFill>
              </a:rPr>
              <a:pPr/>
              <a:t>12/2/2024</a:t>
            </a:fld>
            <a:endParaRPr lang="en-US" altLang="en-US">
              <a:solidFill>
                <a:schemeClr val="tx2"/>
              </a:solidFill>
            </a:endParaRPr>
          </a:p>
        </p:txBody>
      </p:sp>
      <p:pic>
        <p:nvPicPr>
          <p:cNvPr id="10244" name="Content Placeholder 99"/>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336550" y="176213"/>
            <a:ext cx="1355725" cy="836612"/>
          </a:xfrm>
        </p:spPr>
      </p:pic>
      <p:sp>
        <p:nvSpPr>
          <p:cNvPr id="3" name="Content Placeholder 2"/>
          <p:cNvSpPr>
            <a:spLocks noGrp="1"/>
          </p:cNvSpPr>
          <p:nvPr>
            <p:ph sz="quarter" idx="2"/>
          </p:nvPr>
        </p:nvSpPr>
        <p:spPr>
          <a:xfrm>
            <a:off x="974725" y="1688122"/>
            <a:ext cx="11055350" cy="5061927"/>
          </a:xfrm>
        </p:spPr>
        <p:txBody>
          <a:bodyPr>
            <a:noAutofit/>
          </a:bodyPr>
          <a:lstStyle/>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200" b="1" dirty="0">
                <a:latin typeface="Times New Roman" panose="02020603050405020304" pitchFamily="18" charset="0"/>
                <a:ea typeface="Microsoft Sans Serif" panose="020B0604020202020204" pitchFamily="34" charset="0"/>
                <a:cs typeface="Times New Roman" panose="02020603050405020304" pitchFamily="18" charset="0"/>
              </a:rPr>
              <a:t>ABSTRACT –MODULE 1</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INTRODUCTION</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BLOCK DIAGRAM</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200" b="1" dirty="0">
                <a:latin typeface="Times New Roman" panose="02020603050405020304" pitchFamily="18" charset="0"/>
                <a:cs typeface="Times New Roman" panose="02020603050405020304" pitchFamily="18" charset="0"/>
              </a:rPr>
              <a:t>HARDWARE REQUIREMENT</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ADVANTAGES  AND APPLICATIONS </a:t>
            </a:r>
            <a:endParaRPr lang="en-IN" sz="12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CONCLUSION </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PROJECT PLAN</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200" b="1" dirty="0">
                <a:latin typeface="Times New Roman" panose="02020603050405020304" pitchFamily="18" charset="0"/>
                <a:ea typeface="Microsoft Sans Serif" panose="020B0604020202020204" pitchFamily="34" charset="0"/>
                <a:cs typeface="Times New Roman" panose="02020603050405020304" pitchFamily="18" charset="0"/>
              </a:rPr>
              <a:t>REFERENCES</a:t>
            </a:r>
          </a:p>
          <a:p>
            <a:pPr marL="274320" indent="-274320" eaLnBrk="1" fontAlgn="auto" hangingPunct="1">
              <a:spcBef>
                <a:spcPts val="580"/>
              </a:spcBef>
              <a:spcAft>
                <a:spcPts val="0"/>
              </a:spcAft>
              <a:buFont typeface="Wingdings 2" panose="05020102010507070707"/>
              <a:buChar char=""/>
              <a:defRPr/>
            </a:pPr>
            <a:endParaRPr lang="en-IN" sz="1200" dirty="0"/>
          </a:p>
        </p:txBody>
      </p:sp>
      <p:pic>
        <p:nvPicPr>
          <p:cNvPr id="1024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ubtitle 8"/>
          <p:cNvSpPr>
            <a:spLocks noGrp="1" noChangeArrowheads="1"/>
          </p:cNvSpPr>
          <p:nvPr>
            <p:ph type="subTitle" idx="1"/>
          </p:nvPr>
        </p:nvSpPr>
        <p:spPr/>
        <p:txBody>
          <a:bodyPr/>
          <a:lstStyle/>
          <a:p>
            <a:pPr eaLnBrk="1" hangingPunct="1"/>
            <a:r>
              <a:rPr lang="en-IN" sz="2800" b="1" dirty="0">
                <a:latin typeface="Times New Roman" panose="02020603050405020304" pitchFamily="18" charset="0"/>
                <a:cs typeface="Times New Roman" panose="02020603050405020304" pitchFamily="18" charset="0"/>
              </a:rPr>
              <a:t>DC VOLTAGE DOUBLER CIRCUIT USING 555 TIMER IC</a:t>
            </a:r>
            <a:endParaRPr lang="en-IN" altLang="en-US" b="1" dirty="0"/>
          </a:p>
        </p:txBody>
      </p:sp>
      <p:sp>
        <p:nvSpPr>
          <p:cNvPr id="12291" name="Date Placeholder 4"/>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itchFamily="18" charset="0"/>
              </a:defRPr>
            </a:lvl1pPr>
            <a:lvl2pPr marL="742950" indent="-285750">
              <a:defRPr>
                <a:solidFill>
                  <a:schemeClr val="tx1"/>
                </a:solidFill>
                <a:latin typeface="Palatino Linotype" pitchFamily="18" charset="0"/>
              </a:defRPr>
            </a:lvl2pPr>
            <a:lvl3pPr marL="1143000" indent="-228600">
              <a:defRPr>
                <a:solidFill>
                  <a:schemeClr val="tx1"/>
                </a:solidFill>
                <a:latin typeface="Palatino Linotype" pitchFamily="18" charset="0"/>
              </a:defRPr>
            </a:lvl3pPr>
            <a:lvl4pPr marL="1600200" indent="-228600">
              <a:defRPr>
                <a:solidFill>
                  <a:schemeClr val="tx1"/>
                </a:solidFill>
                <a:latin typeface="Palatino Linotype" pitchFamily="18" charset="0"/>
              </a:defRPr>
            </a:lvl4pPr>
            <a:lvl5pPr marL="2057400" indent="-228600">
              <a:defRPr>
                <a:solidFill>
                  <a:schemeClr val="tx1"/>
                </a:solidFill>
                <a:latin typeface="Palatino Linotype" pitchFamily="18" charset="0"/>
              </a:defRPr>
            </a:lvl5pPr>
            <a:lvl6pPr marL="2514600" indent="-228600" eaLnBrk="0" fontAlgn="base" hangingPunct="0">
              <a:spcBef>
                <a:spcPct val="0"/>
              </a:spcBef>
              <a:spcAft>
                <a:spcPct val="0"/>
              </a:spcAft>
              <a:defRPr>
                <a:solidFill>
                  <a:schemeClr val="tx1"/>
                </a:solidFill>
                <a:latin typeface="Palatino Linotype" pitchFamily="18" charset="0"/>
              </a:defRPr>
            </a:lvl6pPr>
            <a:lvl7pPr marL="2971800" indent="-228600" eaLnBrk="0" fontAlgn="base" hangingPunct="0">
              <a:spcBef>
                <a:spcPct val="0"/>
              </a:spcBef>
              <a:spcAft>
                <a:spcPct val="0"/>
              </a:spcAft>
              <a:defRPr>
                <a:solidFill>
                  <a:schemeClr val="tx1"/>
                </a:solidFill>
                <a:latin typeface="Palatino Linotype" pitchFamily="18" charset="0"/>
              </a:defRPr>
            </a:lvl7pPr>
            <a:lvl8pPr marL="3429000" indent="-228600" eaLnBrk="0" fontAlgn="base" hangingPunct="0">
              <a:spcBef>
                <a:spcPct val="0"/>
              </a:spcBef>
              <a:spcAft>
                <a:spcPct val="0"/>
              </a:spcAft>
              <a:defRPr>
                <a:solidFill>
                  <a:schemeClr val="tx1"/>
                </a:solidFill>
                <a:latin typeface="Palatino Linotype" pitchFamily="18" charset="0"/>
              </a:defRPr>
            </a:lvl8pPr>
            <a:lvl9pPr marL="3886200" indent="-228600" eaLnBrk="0" fontAlgn="base" hangingPunct="0">
              <a:spcBef>
                <a:spcPct val="0"/>
              </a:spcBef>
              <a:spcAft>
                <a:spcPct val="0"/>
              </a:spcAft>
              <a:defRPr>
                <a:solidFill>
                  <a:schemeClr val="tx1"/>
                </a:solidFill>
                <a:latin typeface="Palatino Linotype" pitchFamily="18" charset="0"/>
              </a:defRPr>
            </a:lvl9pPr>
          </a:lstStyle>
          <a:p>
            <a:fld id="{4C642CB2-9AC3-4AF5-9DA4-97B1459161D0}" type="datetime1">
              <a:rPr lang="en-US" altLang="en-US" smtClean="0">
                <a:solidFill>
                  <a:schemeClr val="tx2"/>
                </a:solidFill>
              </a:rPr>
              <a:pPr/>
              <a:t>12/2/2024</a:t>
            </a:fld>
            <a:endParaRPr lang="en-US" altLang="en-US">
              <a:solidFill>
                <a:schemeClr val="tx2"/>
              </a:solidFill>
            </a:endParaRPr>
          </a:p>
        </p:txBody>
      </p:sp>
      <p:sp>
        <p:nvSpPr>
          <p:cNvPr id="12292" name="Title 7"/>
          <p:cNvSpPr>
            <a:spLocks noGrp="1" noChangeArrowheads="1"/>
          </p:cNvSpPr>
          <p:nvPr>
            <p:ph type="ctrTitle"/>
          </p:nvPr>
        </p:nvSpPr>
        <p:spPr>
          <a:xfrm>
            <a:off x="609600" y="1506538"/>
            <a:ext cx="10972800" cy="1470025"/>
          </a:xfrm>
        </p:spPr>
        <p:txBody>
          <a:bodyPr/>
          <a:lstStyle/>
          <a:p>
            <a:pPr eaLnBrk="1" hangingPunct="1"/>
            <a:r>
              <a:rPr altLang="en-US" b="1">
                <a:latin typeface="Times New Roman" pitchFamily="18" charset="0"/>
                <a:cs typeface="Times New Roman" pitchFamily="18" charset="0"/>
              </a:rPr>
              <a:t>MODULE 1 -TITLE</a:t>
            </a:r>
            <a:endParaRPr lang="en-IN" altLang="en-US" b="1">
              <a:latin typeface="Times New Roman" pitchFamily="18" charset="0"/>
              <a:cs typeface="Times New Roman" pitchFamily="18"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7"/>
          <p:cNvSpPr>
            <a:spLocks noGrp="1" noChangeArrowheads="1"/>
          </p:cNvSpPr>
          <p:nvPr>
            <p:ph type="title"/>
          </p:nvPr>
        </p:nvSpPr>
        <p:spPr/>
        <p:txBody>
          <a:bodyPr/>
          <a:lstStyle/>
          <a:p>
            <a:pPr algn="ctr" eaLnBrk="1" hangingPunct="1"/>
            <a:r>
              <a:rPr lang="en-US" altLang="en-US" sz="3600" b="1" dirty="0">
                <a:latin typeface="Times New Roman" pitchFamily="18" charset="0"/>
                <a:cs typeface="Times New Roman" pitchFamily="18" charset="0"/>
              </a:rPr>
              <a:t>ABSTRACT  - MODULE 1</a:t>
            </a:r>
            <a:endParaRPr lang="en-IN" altLang="en-US" sz="3600" b="1" dirty="0">
              <a:latin typeface="Times New Roman" pitchFamily="18" charset="0"/>
              <a:cs typeface="Times New Roman" pitchFamily="18" charset="0"/>
            </a:endParaRPr>
          </a:p>
        </p:txBody>
      </p:sp>
      <p:sp>
        <p:nvSpPr>
          <p:cNvPr id="13315" name="Date Placeholder 4"/>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itchFamily="18" charset="0"/>
              </a:defRPr>
            </a:lvl1pPr>
            <a:lvl2pPr marL="742950" indent="-285750">
              <a:defRPr>
                <a:solidFill>
                  <a:schemeClr val="tx1"/>
                </a:solidFill>
                <a:latin typeface="Palatino Linotype" pitchFamily="18" charset="0"/>
              </a:defRPr>
            </a:lvl2pPr>
            <a:lvl3pPr marL="1143000" indent="-228600">
              <a:defRPr>
                <a:solidFill>
                  <a:schemeClr val="tx1"/>
                </a:solidFill>
                <a:latin typeface="Palatino Linotype" pitchFamily="18" charset="0"/>
              </a:defRPr>
            </a:lvl3pPr>
            <a:lvl4pPr marL="1600200" indent="-228600">
              <a:defRPr>
                <a:solidFill>
                  <a:schemeClr val="tx1"/>
                </a:solidFill>
                <a:latin typeface="Palatino Linotype" pitchFamily="18" charset="0"/>
              </a:defRPr>
            </a:lvl4pPr>
            <a:lvl5pPr marL="2057400" indent="-228600">
              <a:defRPr>
                <a:solidFill>
                  <a:schemeClr val="tx1"/>
                </a:solidFill>
                <a:latin typeface="Palatino Linotype" pitchFamily="18" charset="0"/>
              </a:defRPr>
            </a:lvl5pPr>
            <a:lvl6pPr marL="2514600" indent="-228600" eaLnBrk="0" fontAlgn="base" hangingPunct="0">
              <a:spcBef>
                <a:spcPct val="0"/>
              </a:spcBef>
              <a:spcAft>
                <a:spcPct val="0"/>
              </a:spcAft>
              <a:defRPr>
                <a:solidFill>
                  <a:schemeClr val="tx1"/>
                </a:solidFill>
                <a:latin typeface="Palatino Linotype" pitchFamily="18" charset="0"/>
              </a:defRPr>
            </a:lvl6pPr>
            <a:lvl7pPr marL="2971800" indent="-228600" eaLnBrk="0" fontAlgn="base" hangingPunct="0">
              <a:spcBef>
                <a:spcPct val="0"/>
              </a:spcBef>
              <a:spcAft>
                <a:spcPct val="0"/>
              </a:spcAft>
              <a:defRPr>
                <a:solidFill>
                  <a:schemeClr val="tx1"/>
                </a:solidFill>
                <a:latin typeface="Palatino Linotype" pitchFamily="18" charset="0"/>
              </a:defRPr>
            </a:lvl7pPr>
            <a:lvl8pPr marL="3429000" indent="-228600" eaLnBrk="0" fontAlgn="base" hangingPunct="0">
              <a:spcBef>
                <a:spcPct val="0"/>
              </a:spcBef>
              <a:spcAft>
                <a:spcPct val="0"/>
              </a:spcAft>
              <a:defRPr>
                <a:solidFill>
                  <a:schemeClr val="tx1"/>
                </a:solidFill>
                <a:latin typeface="Palatino Linotype" pitchFamily="18" charset="0"/>
              </a:defRPr>
            </a:lvl8pPr>
            <a:lvl9pPr marL="3886200" indent="-228600" eaLnBrk="0" fontAlgn="base" hangingPunct="0">
              <a:spcBef>
                <a:spcPct val="0"/>
              </a:spcBef>
              <a:spcAft>
                <a:spcPct val="0"/>
              </a:spcAft>
              <a:defRPr>
                <a:solidFill>
                  <a:schemeClr val="tx1"/>
                </a:solidFill>
                <a:latin typeface="Palatino Linotype" pitchFamily="18" charset="0"/>
              </a:defRPr>
            </a:lvl9pPr>
          </a:lstStyle>
          <a:p>
            <a:fld id="{76DE53F6-3D4B-4E23-9897-ED2A691A64AB}" type="datetime1">
              <a:rPr lang="en-US" altLang="en-US" smtClean="0">
                <a:solidFill>
                  <a:schemeClr val="tx2"/>
                </a:solidFill>
              </a:rPr>
              <a:pPr/>
              <a:t>12/2/2024</a:t>
            </a:fld>
            <a:endParaRPr lang="en-US" altLang="en-US">
              <a:solidFill>
                <a:schemeClr val="tx2"/>
              </a:solidFill>
            </a:endParaRPr>
          </a:p>
        </p:txBody>
      </p:sp>
      <p:sp>
        <p:nvSpPr>
          <p:cNvPr id="2" name="Content Placeholder 1"/>
          <p:cNvSpPr>
            <a:spLocks noGrp="1" noChangeArrowheads="1"/>
          </p:cNvSpPr>
          <p:nvPr>
            <p:ph sz="quarter" idx="1"/>
          </p:nvPr>
        </p:nvSpPr>
        <p:spPr>
          <a:xfrm>
            <a:off x="1219200" y="1575468"/>
            <a:ext cx="10171112" cy="4457952"/>
          </a:xfrm>
        </p:spPr>
        <p:txBody>
          <a:bodyPr anchor="ctr">
            <a:spAutoFit/>
          </a:bodyPr>
          <a:lstStyle/>
          <a:p>
            <a:pPr marL="0" indent="0">
              <a:lnSpc>
                <a:spcPct val="150000"/>
              </a:lnSpc>
              <a:spcBef>
                <a:spcPct val="0"/>
              </a:spcBef>
              <a:buClrTx/>
              <a:buSzTx/>
              <a:buNone/>
              <a:defRPr/>
            </a:pPr>
            <a:r>
              <a:rPr lang="en-US" sz="2400" dirty="0">
                <a:latin typeface="Times New Roman" panose="02020603050405020304" pitchFamily="18" charset="0"/>
                <a:cs typeface="Times New Roman" panose="02020603050405020304" pitchFamily="18" charset="0"/>
              </a:rPr>
              <a:t>The DC Voltage Doubler Circuit using a 555 Timer IC is a simple yet efficient design to double the input DC voltage. By utilizing the capabilities of the 555 Timer IC in an astable configuration, combined with diodes and capacitors, this circuit generates a higher DC voltage from a given lower input voltage. This design can be applied in scenarios requiring higher voltage levels without the need for a transformer or additional power sources, making it compact and cost-effective.</a:t>
            </a:r>
          </a:p>
          <a:p>
            <a:pPr marL="0" indent="0">
              <a:lnSpc>
                <a:spcPct val="150000"/>
              </a:lnSpc>
              <a:spcBef>
                <a:spcPct val="0"/>
              </a:spcBef>
              <a:buClrTx/>
              <a:buSzTx/>
              <a:buFontTx/>
              <a:buChar char="•"/>
              <a:defRPr/>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p:txBody>
          <a:bodyPr/>
          <a:lstStyle/>
          <a:p>
            <a:pPr algn="ctr" eaLnBrk="1" hangingPunct="1"/>
            <a:r>
              <a:rPr lang="en-US" altLang="en-US" b="1">
                <a:latin typeface="Times New Roman" pitchFamily="18" charset="0"/>
                <a:cs typeface="Times New Roman" pitchFamily="18" charset="0"/>
              </a:rPr>
              <a:t>INTRODUCTION – MODULE 1</a:t>
            </a:r>
            <a:endParaRPr lang="en-IN" altLang="en-US" b="1">
              <a:latin typeface="Times New Roman" pitchFamily="18" charset="0"/>
              <a:cs typeface="Times New Roman" pitchFamily="18" charset="0"/>
            </a:endParaRPr>
          </a:p>
        </p:txBody>
      </p:sp>
      <p:sp>
        <p:nvSpPr>
          <p:cNvPr id="14339" name="Date Placeholder 2"/>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itchFamily="18" charset="0"/>
              </a:defRPr>
            </a:lvl1pPr>
            <a:lvl2pPr marL="742950" indent="-285750">
              <a:defRPr>
                <a:solidFill>
                  <a:schemeClr val="tx1"/>
                </a:solidFill>
                <a:latin typeface="Palatino Linotype" pitchFamily="18" charset="0"/>
              </a:defRPr>
            </a:lvl2pPr>
            <a:lvl3pPr marL="1143000" indent="-228600">
              <a:defRPr>
                <a:solidFill>
                  <a:schemeClr val="tx1"/>
                </a:solidFill>
                <a:latin typeface="Palatino Linotype" pitchFamily="18" charset="0"/>
              </a:defRPr>
            </a:lvl3pPr>
            <a:lvl4pPr marL="1600200" indent="-228600">
              <a:defRPr>
                <a:solidFill>
                  <a:schemeClr val="tx1"/>
                </a:solidFill>
                <a:latin typeface="Palatino Linotype" pitchFamily="18" charset="0"/>
              </a:defRPr>
            </a:lvl4pPr>
            <a:lvl5pPr marL="2057400" indent="-228600">
              <a:defRPr>
                <a:solidFill>
                  <a:schemeClr val="tx1"/>
                </a:solidFill>
                <a:latin typeface="Palatino Linotype" pitchFamily="18" charset="0"/>
              </a:defRPr>
            </a:lvl5pPr>
            <a:lvl6pPr marL="2514600" indent="-228600" eaLnBrk="0" fontAlgn="base" hangingPunct="0">
              <a:spcBef>
                <a:spcPct val="0"/>
              </a:spcBef>
              <a:spcAft>
                <a:spcPct val="0"/>
              </a:spcAft>
              <a:defRPr>
                <a:solidFill>
                  <a:schemeClr val="tx1"/>
                </a:solidFill>
                <a:latin typeface="Palatino Linotype" pitchFamily="18" charset="0"/>
              </a:defRPr>
            </a:lvl6pPr>
            <a:lvl7pPr marL="2971800" indent="-228600" eaLnBrk="0" fontAlgn="base" hangingPunct="0">
              <a:spcBef>
                <a:spcPct val="0"/>
              </a:spcBef>
              <a:spcAft>
                <a:spcPct val="0"/>
              </a:spcAft>
              <a:defRPr>
                <a:solidFill>
                  <a:schemeClr val="tx1"/>
                </a:solidFill>
                <a:latin typeface="Palatino Linotype" pitchFamily="18" charset="0"/>
              </a:defRPr>
            </a:lvl7pPr>
            <a:lvl8pPr marL="3429000" indent="-228600" eaLnBrk="0" fontAlgn="base" hangingPunct="0">
              <a:spcBef>
                <a:spcPct val="0"/>
              </a:spcBef>
              <a:spcAft>
                <a:spcPct val="0"/>
              </a:spcAft>
              <a:defRPr>
                <a:solidFill>
                  <a:schemeClr val="tx1"/>
                </a:solidFill>
                <a:latin typeface="Palatino Linotype" pitchFamily="18" charset="0"/>
              </a:defRPr>
            </a:lvl8pPr>
            <a:lvl9pPr marL="3886200" indent="-228600" eaLnBrk="0" fontAlgn="base" hangingPunct="0">
              <a:spcBef>
                <a:spcPct val="0"/>
              </a:spcBef>
              <a:spcAft>
                <a:spcPct val="0"/>
              </a:spcAft>
              <a:defRPr>
                <a:solidFill>
                  <a:schemeClr val="tx1"/>
                </a:solidFill>
                <a:latin typeface="Palatino Linotype" pitchFamily="18" charset="0"/>
              </a:defRPr>
            </a:lvl9pPr>
          </a:lstStyle>
          <a:p>
            <a:fld id="{3237EF6B-4E80-4C40-9D83-E7E474EFDC0F}" type="datetime1">
              <a:rPr lang="en-US" altLang="en-US" smtClean="0">
                <a:solidFill>
                  <a:schemeClr val="tx2"/>
                </a:solidFill>
              </a:rPr>
              <a:pPr/>
              <a:t>12/2/2024</a:t>
            </a:fld>
            <a:endParaRPr lang="en-US" altLang="en-US">
              <a:solidFill>
                <a:schemeClr val="tx2"/>
              </a:solidFill>
            </a:endParaRPr>
          </a:p>
        </p:txBody>
      </p:sp>
      <p:sp>
        <p:nvSpPr>
          <p:cNvPr id="14340" name="Rectangle 1"/>
          <p:cNvSpPr>
            <a:spLocks noGrp="1" noChangeArrowheads="1"/>
          </p:cNvSpPr>
          <p:nvPr>
            <p:ph sz="quarter" idx="1"/>
          </p:nvPr>
        </p:nvSpPr>
        <p:spPr>
          <a:xfrm>
            <a:off x="933061" y="1923285"/>
            <a:ext cx="10487608" cy="3903954"/>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indent="0" algn="just">
              <a:lnSpc>
                <a:spcPct val="150000"/>
              </a:lnSpc>
              <a:spcBef>
                <a:spcPct val="0"/>
              </a:spcBef>
              <a:buClrTx/>
              <a:buSzTx/>
              <a:buFont typeface="Wingdings 2" pitchFamily="18" charset="2"/>
              <a:buNone/>
            </a:pPr>
            <a:r>
              <a:rPr lang="en-US" sz="2400" dirty="0">
                <a:latin typeface="Times New Roman" panose="02020603050405020304" pitchFamily="18" charset="0"/>
                <a:cs typeface="Times New Roman" panose="02020603050405020304" pitchFamily="18" charset="0"/>
              </a:rPr>
              <a:t>Voltage doubler circuits are commonly used in electronic devices to step up voltage levels without bulky transformers. The 555 Timer IC, known for its versatility, is employed in this circuit to generate a square wave that facilitates the voltage doubling process. The alternating charging and discharging of capacitors, guided by diodes, convert the oscillating AC-like signal into a stable DC voltage, effectively doubling the input. This circuit is especially useful in portable and battery-powered applications where size and simplicity are critical.</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title"/>
          </p:nvPr>
        </p:nvSpPr>
        <p:spPr/>
        <p:txBody>
          <a:bodyPr/>
          <a:lstStyle/>
          <a:p>
            <a:pPr eaLnBrk="1" hangingPunct="1"/>
            <a:r>
              <a:rPr lang="en-US" altLang="en-US" b="1">
                <a:latin typeface="Times New Roman" pitchFamily="18" charset="0"/>
                <a:ea typeface="Microsoft Sans Serif" pitchFamily="34" charset="0"/>
                <a:cs typeface="Times New Roman" pitchFamily="18" charset="0"/>
              </a:rPr>
              <a:t>BLOCK DIAGRAM</a:t>
            </a:r>
            <a:endParaRPr lang="en-IN" altLang="en-US">
              <a:ea typeface="Microsoft Sans Serif" pitchFamily="34" charset="0"/>
              <a:cs typeface="Times New Roman" pitchFamily="18" charset="0"/>
            </a:endParaRPr>
          </a:p>
        </p:txBody>
      </p:sp>
      <p:sp>
        <p:nvSpPr>
          <p:cNvPr id="15363" name="Date Placeholder 2"/>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itchFamily="18" charset="0"/>
              </a:defRPr>
            </a:lvl1pPr>
            <a:lvl2pPr marL="742950" indent="-285750">
              <a:defRPr>
                <a:solidFill>
                  <a:schemeClr val="tx1"/>
                </a:solidFill>
                <a:latin typeface="Palatino Linotype" pitchFamily="18" charset="0"/>
              </a:defRPr>
            </a:lvl2pPr>
            <a:lvl3pPr marL="1143000" indent="-228600">
              <a:defRPr>
                <a:solidFill>
                  <a:schemeClr val="tx1"/>
                </a:solidFill>
                <a:latin typeface="Palatino Linotype" pitchFamily="18" charset="0"/>
              </a:defRPr>
            </a:lvl3pPr>
            <a:lvl4pPr marL="1600200" indent="-228600">
              <a:defRPr>
                <a:solidFill>
                  <a:schemeClr val="tx1"/>
                </a:solidFill>
                <a:latin typeface="Palatino Linotype" pitchFamily="18" charset="0"/>
              </a:defRPr>
            </a:lvl4pPr>
            <a:lvl5pPr marL="2057400" indent="-228600">
              <a:defRPr>
                <a:solidFill>
                  <a:schemeClr val="tx1"/>
                </a:solidFill>
                <a:latin typeface="Palatino Linotype" pitchFamily="18" charset="0"/>
              </a:defRPr>
            </a:lvl5pPr>
            <a:lvl6pPr marL="2514600" indent="-228600" eaLnBrk="0" fontAlgn="base" hangingPunct="0">
              <a:spcBef>
                <a:spcPct val="0"/>
              </a:spcBef>
              <a:spcAft>
                <a:spcPct val="0"/>
              </a:spcAft>
              <a:defRPr>
                <a:solidFill>
                  <a:schemeClr val="tx1"/>
                </a:solidFill>
                <a:latin typeface="Palatino Linotype" pitchFamily="18" charset="0"/>
              </a:defRPr>
            </a:lvl6pPr>
            <a:lvl7pPr marL="2971800" indent="-228600" eaLnBrk="0" fontAlgn="base" hangingPunct="0">
              <a:spcBef>
                <a:spcPct val="0"/>
              </a:spcBef>
              <a:spcAft>
                <a:spcPct val="0"/>
              </a:spcAft>
              <a:defRPr>
                <a:solidFill>
                  <a:schemeClr val="tx1"/>
                </a:solidFill>
                <a:latin typeface="Palatino Linotype" pitchFamily="18" charset="0"/>
              </a:defRPr>
            </a:lvl7pPr>
            <a:lvl8pPr marL="3429000" indent="-228600" eaLnBrk="0" fontAlgn="base" hangingPunct="0">
              <a:spcBef>
                <a:spcPct val="0"/>
              </a:spcBef>
              <a:spcAft>
                <a:spcPct val="0"/>
              </a:spcAft>
              <a:defRPr>
                <a:solidFill>
                  <a:schemeClr val="tx1"/>
                </a:solidFill>
                <a:latin typeface="Palatino Linotype" pitchFamily="18" charset="0"/>
              </a:defRPr>
            </a:lvl8pPr>
            <a:lvl9pPr marL="3886200" indent="-228600" eaLnBrk="0" fontAlgn="base" hangingPunct="0">
              <a:spcBef>
                <a:spcPct val="0"/>
              </a:spcBef>
              <a:spcAft>
                <a:spcPct val="0"/>
              </a:spcAft>
              <a:defRPr>
                <a:solidFill>
                  <a:schemeClr val="tx1"/>
                </a:solidFill>
                <a:latin typeface="Palatino Linotype" pitchFamily="18" charset="0"/>
              </a:defRPr>
            </a:lvl9pPr>
          </a:lstStyle>
          <a:p>
            <a:fld id="{7280B6A6-DB36-418A-8372-B8B3A674B96D}" type="datetime1">
              <a:rPr lang="en-US" altLang="en-US" smtClean="0">
                <a:solidFill>
                  <a:schemeClr val="tx2"/>
                </a:solidFill>
              </a:rPr>
              <a:pPr/>
              <a:t>12/2/2024</a:t>
            </a:fld>
            <a:endParaRPr lang="en-US" altLang="en-US">
              <a:solidFill>
                <a:schemeClr val="tx2"/>
              </a:solidFill>
            </a:endParaRPr>
          </a:p>
        </p:txBody>
      </p:sp>
      <p:pic>
        <p:nvPicPr>
          <p:cNvPr id="2" name="Content Placeholder 7">
            <a:extLst>
              <a:ext uri="{FF2B5EF4-FFF2-40B4-BE49-F238E27FC236}">
                <a16:creationId xmlns:a16="http://schemas.microsoft.com/office/drawing/2014/main" id="{A8EEE709-6C17-2BFF-245E-E88B39163544}"/>
              </a:ext>
            </a:extLst>
          </p:cNvPr>
          <p:cNvPicPr>
            <a:picLocks noGrp="1" noChangeAspect="1"/>
          </p:cNvPicPr>
          <p:nvPr>
            <p:ph sz="quarter" idx="1"/>
          </p:nvPr>
        </p:nvPicPr>
        <p:blipFill>
          <a:blip r:embed="rId2"/>
          <a:stretch>
            <a:fillRect/>
          </a:stretch>
        </p:blipFill>
        <p:spPr>
          <a:xfrm>
            <a:off x="1511559" y="1863976"/>
            <a:ext cx="8077491" cy="3880936"/>
          </a:xfrm>
          <a:prstGeom prst="rect">
            <a:avLst/>
          </a:prstGeom>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p:txBody>
          <a:bodyPr/>
          <a:lstStyle/>
          <a:p>
            <a:pPr algn="ctr" eaLnBrk="1" hangingPunct="1"/>
            <a:r>
              <a:rPr lang="en-IN" b="1">
                <a:latin typeface="Times New Roman" pitchFamily="18" charset="0"/>
                <a:cs typeface="Times New Roman" pitchFamily="18" charset="0"/>
              </a:rPr>
              <a:t>HARDWARE MODULE</a:t>
            </a:r>
          </a:p>
        </p:txBody>
      </p:sp>
      <p:sp>
        <p:nvSpPr>
          <p:cNvPr id="16387" name="Content Placeholder 2"/>
          <p:cNvSpPr>
            <a:spLocks noGrp="1" noChangeArrowheads="1"/>
          </p:cNvSpPr>
          <p:nvPr>
            <p:ph sz="quarter" idx="1"/>
          </p:nvPr>
        </p:nvSpPr>
        <p:spPr/>
        <p:txBody>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555 Timer IC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Heart of the circuit, generates the square wave.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Diodes (e.g., 1N4007):</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rectification in the voltage doubler.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Capacitors (e.g., 470 µF, 10 µF):</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Store and release charge to achieve the voltage doubling effect.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Resistors (e.g., 10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kΩ</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kΩ</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Set the time constant of the 555 timer.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Power Supply: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5V to 15V DC (input voltage).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PCB/Breadboard: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mount the components. </a:t>
            </a:r>
          </a:p>
          <a:p>
            <a:pPr eaLnBrk="1" hangingPunct="1"/>
            <a:endParaRPr lang="en-IN" dirty="0"/>
          </a:p>
        </p:txBody>
      </p:sp>
      <p:sp>
        <p:nvSpPr>
          <p:cNvPr id="16388" name="Date Placeholder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itchFamily="18" charset="0"/>
              </a:defRPr>
            </a:lvl1pPr>
            <a:lvl2pPr marL="742950" indent="-285750">
              <a:defRPr>
                <a:solidFill>
                  <a:schemeClr val="tx1"/>
                </a:solidFill>
                <a:latin typeface="Palatino Linotype" pitchFamily="18" charset="0"/>
              </a:defRPr>
            </a:lvl2pPr>
            <a:lvl3pPr marL="1143000" indent="-228600">
              <a:defRPr>
                <a:solidFill>
                  <a:schemeClr val="tx1"/>
                </a:solidFill>
                <a:latin typeface="Palatino Linotype" pitchFamily="18" charset="0"/>
              </a:defRPr>
            </a:lvl3pPr>
            <a:lvl4pPr marL="1600200" indent="-228600">
              <a:defRPr>
                <a:solidFill>
                  <a:schemeClr val="tx1"/>
                </a:solidFill>
                <a:latin typeface="Palatino Linotype" pitchFamily="18" charset="0"/>
              </a:defRPr>
            </a:lvl4pPr>
            <a:lvl5pPr marL="2057400" indent="-228600">
              <a:defRPr>
                <a:solidFill>
                  <a:schemeClr val="tx1"/>
                </a:solidFill>
                <a:latin typeface="Palatino Linotype" pitchFamily="18" charset="0"/>
              </a:defRPr>
            </a:lvl5pPr>
            <a:lvl6pPr marL="2514600" indent="-228600" eaLnBrk="0" fontAlgn="base" hangingPunct="0">
              <a:spcBef>
                <a:spcPct val="0"/>
              </a:spcBef>
              <a:spcAft>
                <a:spcPct val="0"/>
              </a:spcAft>
              <a:defRPr>
                <a:solidFill>
                  <a:schemeClr val="tx1"/>
                </a:solidFill>
                <a:latin typeface="Palatino Linotype" pitchFamily="18" charset="0"/>
              </a:defRPr>
            </a:lvl6pPr>
            <a:lvl7pPr marL="2971800" indent="-228600" eaLnBrk="0" fontAlgn="base" hangingPunct="0">
              <a:spcBef>
                <a:spcPct val="0"/>
              </a:spcBef>
              <a:spcAft>
                <a:spcPct val="0"/>
              </a:spcAft>
              <a:defRPr>
                <a:solidFill>
                  <a:schemeClr val="tx1"/>
                </a:solidFill>
                <a:latin typeface="Palatino Linotype" pitchFamily="18" charset="0"/>
              </a:defRPr>
            </a:lvl7pPr>
            <a:lvl8pPr marL="3429000" indent="-228600" eaLnBrk="0" fontAlgn="base" hangingPunct="0">
              <a:spcBef>
                <a:spcPct val="0"/>
              </a:spcBef>
              <a:spcAft>
                <a:spcPct val="0"/>
              </a:spcAft>
              <a:defRPr>
                <a:solidFill>
                  <a:schemeClr val="tx1"/>
                </a:solidFill>
                <a:latin typeface="Palatino Linotype" pitchFamily="18" charset="0"/>
              </a:defRPr>
            </a:lvl8pPr>
            <a:lvl9pPr marL="3886200" indent="-228600" eaLnBrk="0" fontAlgn="base" hangingPunct="0">
              <a:spcBef>
                <a:spcPct val="0"/>
              </a:spcBef>
              <a:spcAft>
                <a:spcPct val="0"/>
              </a:spcAft>
              <a:defRPr>
                <a:solidFill>
                  <a:schemeClr val="tx1"/>
                </a:solidFill>
                <a:latin typeface="Palatino Linotype" pitchFamily="18" charset="0"/>
              </a:defRPr>
            </a:lvl9pPr>
          </a:lstStyle>
          <a:p>
            <a:fld id="{8CEF6452-0640-4F2F-8B03-D478A05F2F3D}" type="datetime1">
              <a:rPr lang="en-US" smtClean="0">
                <a:solidFill>
                  <a:schemeClr val="tx2"/>
                </a:solidFill>
              </a:rPr>
              <a:pPr/>
              <a:t>12/2/2024</a:t>
            </a:fld>
            <a:endParaRPr lang="en-US">
              <a:solidFill>
                <a:schemeClr val="tx2"/>
              </a:solidFill>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1484F-3622-F475-994A-DD9652441FC3}"/>
            </a:ext>
          </a:extLst>
        </p:cNvPr>
        <p:cNvGrpSpPr/>
        <p:nvPr/>
      </p:nvGrpSpPr>
      <p:grpSpPr>
        <a:xfrm>
          <a:off x="0" y="0"/>
          <a:ext cx="0" cy="0"/>
          <a:chOff x="0" y="0"/>
          <a:chExt cx="0" cy="0"/>
        </a:xfrm>
      </p:grpSpPr>
      <p:sp>
        <p:nvSpPr>
          <p:cNvPr id="17410" name="Title 1">
            <a:extLst>
              <a:ext uri="{FF2B5EF4-FFF2-40B4-BE49-F238E27FC236}">
                <a16:creationId xmlns:a16="http://schemas.microsoft.com/office/drawing/2014/main" id="{C99A0701-166A-243E-A236-9C903EA2FDD9}"/>
              </a:ext>
            </a:extLst>
          </p:cNvPr>
          <p:cNvSpPr>
            <a:spLocks noGrp="1" noChangeArrowheads="1"/>
          </p:cNvSpPr>
          <p:nvPr>
            <p:ph type="title"/>
          </p:nvPr>
        </p:nvSpPr>
        <p:spPr>
          <a:xfrm>
            <a:off x="1168400" y="173832"/>
            <a:ext cx="10363200" cy="1143000"/>
          </a:xfrm>
        </p:spPr>
        <p:txBody>
          <a:bodyPr/>
          <a:lstStyle/>
          <a:p>
            <a:pPr algn="ctr" eaLnBrk="1" hangingPunct="1"/>
            <a:r>
              <a:rPr lang="en-IN" sz="3600" b="1" dirty="0">
                <a:latin typeface="Times New Roman" panose="02020603050405020304" pitchFamily="18" charset="0"/>
                <a:cs typeface="Times New Roman" panose="02020603050405020304" pitchFamily="18" charset="0"/>
              </a:rPr>
              <a:t>Working Principle</a:t>
            </a:r>
            <a:endParaRPr lang="en-IN" altLang="en-US" sz="3600" b="1" dirty="0">
              <a:latin typeface="Times New Roman" panose="02020603050405020304" pitchFamily="18" charset="0"/>
              <a:cs typeface="Times New Roman" pitchFamily="18" charset="0"/>
            </a:endParaRPr>
          </a:p>
        </p:txBody>
      </p:sp>
      <p:sp>
        <p:nvSpPr>
          <p:cNvPr id="17411" name="Date Placeholder 2">
            <a:extLst>
              <a:ext uri="{FF2B5EF4-FFF2-40B4-BE49-F238E27FC236}">
                <a16:creationId xmlns:a16="http://schemas.microsoft.com/office/drawing/2014/main" id="{393A588B-9676-646C-DAF9-BDBC5710355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itchFamily="18" charset="0"/>
              </a:defRPr>
            </a:lvl1pPr>
            <a:lvl2pPr marL="742950" indent="-285750">
              <a:defRPr>
                <a:solidFill>
                  <a:schemeClr val="tx1"/>
                </a:solidFill>
                <a:latin typeface="Palatino Linotype" pitchFamily="18" charset="0"/>
              </a:defRPr>
            </a:lvl2pPr>
            <a:lvl3pPr marL="1143000" indent="-228600">
              <a:defRPr>
                <a:solidFill>
                  <a:schemeClr val="tx1"/>
                </a:solidFill>
                <a:latin typeface="Palatino Linotype" pitchFamily="18" charset="0"/>
              </a:defRPr>
            </a:lvl3pPr>
            <a:lvl4pPr marL="1600200" indent="-228600">
              <a:defRPr>
                <a:solidFill>
                  <a:schemeClr val="tx1"/>
                </a:solidFill>
                <a:latin typeface="Palatino Linotype" pitchFamily="18" charset="0"/>
              </a:defRPr>
            </a:lvl4pPr>
            <a:lvl5pPr marL="2057400" indent="-228600">
              <a:defRPr>
                <a:solidFill>
                  <a:schemeClr val="tx1"/>
                </a:solidFill>
                <a:latin typeface="Palatino Linotype" pitchFamily="18" charset="0"/>
              </a:defRPr>
            </a:lvl5pPr>
            <a:lvl6pPr marL="2514600" indent="-228600" eaLnBrk="0" fontAlgn="base" hangingPunct="0">
              <a:spcBef>
                <a:spcPct val="0"/>
              </a:spcBef>
              <a:spcAft>
                <a:spcPct val="0"/>
              </a:spcAft>
              <a:defRPr>
                <a:solidFill>
                  <a:schemeClr val="tx1"/>
                </a:solidFill>
                <a:latin typeface="Palatino Linotype" pitchFamily="18" charset="0"/>
              </a:defRPr>
            </a:lvl6pPr>
            <a:lvl7pPr marL="2971800" indent="-228600" eaLnBrk="0" fontAlgn="base" hangingPunct="0">
              <a:spcBef>
                <a:spcPct val="0"/>
              </a:spcBef>
              <a:spcAft>
                <a:spcPct val="0"/>
              </a:spcAft>
              <a:defRPr>
                <a:solidFill>
                  <a:schemeClr val="tx1"/>
                </a:solidFill>
                <a:latin typeface="Palatino Linotype" pitchFamily="18" charset="0"/>
              </a:defRPr>
            </a:lvl7pPr>
            <a:lvl8pPr marL="3429000" indent="-228600" eaLnBrk="0" fontAlgn="base" hangingPunct="0">
              <a:spcBef>
                <a:spcPct val="0"/>
              </a:spcBef>
              <a:spcAft>
                <a:spcPct val="0"/>
              </a:spcAft>
              <a:defRPr>
                <a:solidFill>
                  <a:schemeClr val="tx1"/>
                </a:solidFill>
                <a:latin typeface="Palatino Linotype" pitchFamily="18" charset="0"/>
              </a:defRPr>
            </a:lvl8pPr>
            <a:lvl9pPr marL="3886200" indent="-228600" eaLnBrk="0" fontAlgn="base" hangingPunct="0">
              <a:spcBef>
                <a:spcPct val="0"/>
              </a:spcBef>
              <a:spcAft>
                <a:spcPct val="0"/>
              </a:spcAft>
              <a:defRPr>
                <a:solidFill>
                  <a:schemeClr val="tx1"/>
                </a:solidFill>
                <a:latin typeface="Palatino Linotype" pitchFamily="18" charset="0"/>
              </a:defRPr>
            </a:lvl9pPr>
          </a:lstStyle>
          <a:p>
            <a:fld id="{7D25299A-94CA-42F2-8E0F-0270C95DA4A3}" type="datetime1">
              <a:rPr lang="en-US" altLang="en-US" smtClean="0">
                <a:solidFill>
                  <a:schemeClr val="tx2"/>
                </a:solidFill>
              </a:rPr>
              <a:pPr/>
              <a:t>12/2/2024</a:t>
            </a:fld>
            <a:endParaRPr lang="en-US" altLang="en-US">
              <a:solidFill>
                <a:schemeClr val="tx2"/>
              </a:solidFill>
            </a:endParaRPr>
          </a:p>
        </p:txBody>
      </p:sp>
      <p:sp>
        <p:nvSpPr>
          <p:cNvPr id="17412" name="Content Placeholder 5">
            <a:extLst>
              <a:ext uri="{FF2B5EF4-FFF2-40B4-BE49-F238E27FC236}">
                <a16:creationId xmlns:a16="http://schemas.microsoft.com/office/drawing/2014/main" id="{163B3DC2-158E-30F1-CD6A-54F9407F18E2}"/>
              </a:ext>
            </a:extLst>
          </p:cNvPr>
          <p:cNvSpPr>
            <a:spLocks noGrp="1" noChangeArrowheads="1"/>
          </p:cNvSpPr>
          <p:nvPr>
            <p:ph sz="quarter" idx="1"/>
          </p:nvPr>
        </p:nvSpPr>
        <p:spPr>
          <a:xfrm>
            <a:off x="715347" y="1417638"/>
            <a:ext cx="10363200" cy="4572000"/>
          </a:xfrm>
        </p:spPr>
        <p:txBody>
          <a:bodyPr/>
          <a:lstStyle/>
          <a:p>
            <a:pPr marL="800100" lvl="1" indent="-342900"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555 Timer in Astable Mode:</a:t>
            </a:r>
            <a:endParaRPr lang="en-US" sz="2000" dirty="0">
              <a:latin typeface="Times New Roman" panose="02020603050405020304" pitchFamily="18" charset="0"/>
              <a:cs typeface="Times New Roman" panose="02020603050405020304" pitchFamily="18" charset="0"/>
            </a:endParaRPr>
          </a:p>
          <a:p>
            <a:pPr marL="1143000" lvl="2" indent="-2286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555 timer IC is configured in astable mode, generating a continuous square wave (oscillation).</a:t>
            </a:r>
          </a:p>
          <a:p>
            <a:pPr marL="1143000" lvl="2" indent="-2286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frequency of the square wave is determined by the resistors and capacitors connected to the 555 timer.</a:t>
            </a:r>
          </a:p>
          <a:p>
            <a:pPr marL="742950" lvl="1"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Charging and Discharging of Capacitors:</a:t>
            </a:r>
            <a:endParaRPr lang="en-US" sz="2000" dirty="0">
              <a:latin typeface="Times New Roman" panose="02020603050405020304" pitchFamily="18" charset="0"/>
              <a:cs typeface="Times New Roman" panose="02020603050405020304" pitchFamily="18" charset="0"/>
            </a:endParaRPr>
          </a:p>
          <a:p>
            <a:pPr marL="1143000" lvl="2" indent="-2286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During the positive cycle of the square wave, the first capacitor charges through the first diode.</a:t>
            </a:r>
          </a:p>
          <a:p>
            <a:pPr marL="1143000" lvl="2" indent="-2286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During the negative cycle, the second capacitor charges through the second diode, effectively doubling the voltage.</a:t>
            </a:r>
          </a:p>
          <a:p>
            <a:pPr marL="742950" lvl="1"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Output Voltage:</a:t>
            </a:r>
            <a:endParaRPr lang="en-US" sz="2000" dirty="0">
              <a:latin typeface="Times New Roman" panose="02020603050405020304" pitchFamily="18" charset="0"/>
              <a:cs typeface="Times New Roman" panose="02020603050405020304" pitchFamily="18" charset="0"/>
            </a:endParaRPr>
          </a:p>
          <a:p>
            <a:pPr marL="1143000" lvl="2" indent="-2286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output voltage across the capacitors is approximately twice the input voltage minus the voltage drops across the diodes.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1" hangingPunct="1"/>
            <a:endParaRPr lang="en-IN" altLang="en-US" sz="2000" dirty="0"/>
          </a:p>
        </p:txBody>
      </p:sp>
    </p:spTree>
    <p:extLst>
      <p:ext uri="{BB962C8B-B14F-4D97-AF65-F5344CB8AC3E}">
        <p14:creationId xmlns:p14="http://schemas.microsoft.com/office/powerpoint/2010/main" val="2991577214"/>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p:txBody>
          <a:bodyPr/>
          <a:lstStyle/>
          <a:p>
            <a:pPr algn="ctr" eaLnBrk="1" hangingPunct="1"/>
            <a:r>
              <a:rPr lang="en-US" altLang="en-US" b="1" dirty="0">
                <a:latin typeface="Times New Roman" pitchFamily="18" charset="0"/>
                <a:cs typeface="Times New Roman" pitchFamily="18" charset="0"/>
              </a:rPr>
              <a:t>ADVANTAGES</a:t>
            </a:r>
            <a:endParaRPr lang="en-IN" altLang="en-US" b="1" dirty="0">
              <a:latin typeface="Times New Roman" pitchFamily="18" charset="0"/>
              <a:cs typeface="Times New Roman" pitchFamily="18" charset="0"/>
            </a:endParaRPr>
          </a:p>
        </p:txBody>
      </p:sp>
      <p:sp>
        <p:nvSpPr>
          <p:cNvPr id="17411" name="Date Placeholder 2"/>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itchFamily="18" charset="0"/>
              </a:defRPr>
            </a:lvl1pPr>
            <a:lvl2pPr marL="742950" indent="-285750">
              <a:defRPr>
                <a:solidFill>
                  <a:schemeClr val="tx1"/>
                </a:solidFill>
                <a:latin typeface="Palatino Linotype" pitchFamily="18" charset="0"/>
              </a:defRPr>
            </a:lvl2pPr>
            <a:lvl3pPr marL="1143000" indent="-228600">
              <a:defRPr>
                <a:solidFill>
                  <a:schemeClr val="tx1"/>
                </a:solidFill>
                <a:latin typeface="Palatino Linotype" pitchFamily="18" charset="0"/>
              </a:defRPr>
            </a:lvl3pPr>
            <a:lvl4pPr marL="1600200" indent="-228600">
              <a:defRPr>
                <a:solidFill>
                  <a:schemeClr val="tx1"/>
                </a:solidFill>
                <a:latin typeface="Palatino Linotype" pitchFamily="18" charset="0"/>
              </a:defRPr>
            </a:lvl4pPr>
            <a:lvl5pPr marL="2057400" indent="-228600">
              <a:defRPr>
                <a:solidFill>
                  <a:schemeClr val="tx1"/>
                </a:solidFill>
                <a:latin typeface="Palatino Linotype" pitchFamily="18" charset="0"/>
              </a:defRPr>
            </a:lvl5pPr>
            <a:lvl6pPr marL="2514600" indent="-228600" eaLnBrk="0" fontAlgn="base" hangingPunct="0">
              <a:spcBef>
                <a:spcPct val="0"/>
              </a:spcBef>
              <a:spcAft>
                <a:spcPct val="0"/>
              </a:spcAft>
              <a:defRPr>
                <a:solidFill>
                  <a:schemeClr val="tx1"/>
                </a:solidFill>
                <a:latin typeface="Palatino Linotype" pitchFamily="18" charset="0"/>
              </a:defRPr>
            </a:lvl6pPr>
            <a:lvl7pPr marL="2971800" indent="-228600" eaLnBrk="0" fontAlgn="base" hangingPunct="0">
              <a:spcBef>
                <a:spcPct val="0"/>
              </a:spcBef>
              <a:spcAft>
                <a:spcPct val="0"/>
              </a:spcAft>
              <a:defRPr>
                <a:solidFill>
                  <a:schemeClr val="tx1"/>
                </a:solidFill>
                <a:latin typeface="Palatino Linotype" pitchFamily="18" charset="0"/>
              </a:defRPr>
            </a:lvl7pPr>
            <a:lvl8pPr marL="3429000" indent="-228600" eaLnBrk="0" fontAlgn="base" hangingPunct="0">
              <a:spcBef>
                <a:spcPct val="0"/>
              </a:spcBef>
              <a:spcAft>
                <a:spcPct val="0"/>
              </a:spcAft>
              <a:defRPr>
                <a:solidFill>
                  <a:schemeClr val="tx1"/>
                </a:solidFill>
                <a:latin typeface="Palatino Linotype" pitchFamily="18" charset="0"/>
              </a:defRPr>
            </a:lvl8pPr>
            <a:lvl9pPr marL="3886200" indent="-228600" eaLnBrk="0" fontAlgn="base" hangingPunct="0">
              <a:spcBef>
                <a:spcPct val="0"/>
              </a:spcBef>
              <a:spcAft>
                <a:spcPct val="0"/>
              </a:spcAft>
              <a:defRPr>
                <a:solidFill>
                  <a:schemeClr val="tx1"/>
                </a:solidFill>
                <a:latin typeface="Palatino Linotype" pitchFamily="18" charset="0"/>
              </a:defRPr>
            </a:lvl9pPr>
          </a:lstStyle>
          <a:p>
            <a:fld id="{7D25299A-94CA-42F2-8E0F-0270C95DA4A3}" type="datetime1">
              <a:rPr lang="en-US" altLang="en-US" smtClean="0">
                <a:solidFill>
                  <a:schemeClr val="tx2"/>
                </a:solidFill>
              </a:rPr>
              <a:pPr/>
              <a:t>12/2/2024</a:t>
            </a:fld>
            <a:endParaRPr lang="en-US" altLang="en-US">
              <a:solidFill>
                <a:schemeClr val="tx2"/>
              </a:solidFill>
            </a:endParaRPr>
          </a:p>
        </p:txBody>
      </p:sp>
      <p:sp>
        <p:nvSpPr>
          <p:cNvPr id="17412" name="Content Placeholder 5"/>
          <p:cNvSpPr>
            <a:spLocks noGrp="1" noChangeArrowheads="1"/>
          </p:cNvSpPr>
          <p:nvPr>
            <p:ph sz="quarter" idx="1"/>
          </p:nvPr>
        </p:nvSpPr>
        <p:spPr/>
        <p:txBody>
          <a:bodyPr/>
          <a:lstStyle/>
          <a:p>
            <a:pPr algn="just" eaLnBrk="1" hangingPunct="1">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Compact Design:</a:t>
            </a:r>
          </a:p>
          <a:p>
            <a:pPr marL="0" indent="0" algn="just" eaLnBrk="1" hangingPunct="1">
              <a:buNone/>
            </a:pP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circuit is transformer-less, using a few lightweight components such as capacitors, diodes, and a 555 Timer IC. This minimizes the size and weight, making it ideal for portable devices like cameras or handheld tools.</a:t>
            </a:r>
          </a:p>
          <a:p>
            <a:pPr algn="just" eaLnBrk="1" hangingPunct="1">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Inexpensive Components:</a:t>
            </a:r>
          </a:p>
          <a:p>
            <a:pPr marL="0" indent="0" algn="just" eaLnBrk="1" hangingPunct="1">
              <a:buNone/>
            </a:pPr>
            <a:r>
              <a:rPr lang="en-US" sz="2000" dirty="0">
                <a:latin typeface="Times New Roman" panose="02020603050405020304" pitchFamily="18" charset="0"/>
                <a:cs typeface="Times New Roman" panose="02020603050405020304" pitchFamily="18" charset="0"/>
              </a:rPr>
              <a:t>         The 555 Timer IC, capacitors, and diodes are readily available and affordable. This keeps the overall cost of the circuit low compared to other voltage-boosting methods, such as DC-DC converters or transformers.</a:t>
            </a:r>
          </a:p>
          <a:p>
            <a:pPr algn="just" eaLnBrk="1" hangingPunct="1">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High Efficiency for Low-Current Applications:</a:t>
            </a:r>
          </a:p>
          <a:p>
            <a:pPr marL="0" indent="0" algn="just" eaLnBrk="1" hangingPunct="1">
              <a:buNone/>
            </a:pPr>
            <a:r>
              <a:rPr lang="en-US" sz="2000" dirty="0">
                <a:latin typeface="Times New Roman" panose="02020603050405020304" pitchFamily="18" charset="0"/>
                <a:cs typeface="Times New Roman" panose="02020603050405020304" pitchFamily="18" charset="0"/>
              </a:rPr>
              <a:t>         While it’s not suitable for high-power loads, this circuit is highly efficient for low-power applications like sensors or small LEDs. The absence of heavy magnetic components reduces power loss.</a:t>
            </a:r>
            <a:endParaRPr lang="en-IN" altLang="en-US" sz="20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631</TotalTime>
  <Words>1236</Words>
  <Application>Microsoft Office PowerPoint</Application>
  <PresentationFormat>Widescreen</PresentationFormat>
  <Paragraphs>99</Paragraphs>
  <Slides>15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Century Gothic</vt:lpstr>
      <vt:lpstr>Franklin Gothic Book</vt:lpstr>
      <vt:lpstr>Microsoft Sans Serif</vt:lpstr>
      <vt:lpstr>Palatino Linotype</vt:lpstr>
      <vt:lpstr>Perpetua</vt:lpstr>
      <vt:lpstr>Times New Roman</vt:lpstr>
      <vt:lpstr>Wingdings</vt:lpstr>
      <vt:lpstr>Wingdings 2</vt:lpstr>
      <vt:lpstr>Equity</vt:lpstr>
      <vt:lpstr>ECB1204 – ANALOG INTEGRATED CIRCUIT DESIGN MODULE 1 -  TITLE</vt:lpstr>
      <vt:lpstr>OUTLINE</vt:lpstr>
      <vt:lpstr>MODULE 1 -TITLE</vt:lpstr>
      <vt:lpstr>ABSTRACT  - MODULE 1</vt:lpstr>
      <vt:lpstr>INTRODUCTION – MODULE 1</vt:lpstr>
      <vt:lpstr>BLOCK DIAGRAM</vt:lpstr>
      <vt:lpstr>HARDWARE MODULE</vt:lpstr>
      <vt:lpstr>Working Principle</vt:lpstr>
      <vt:lpstr>ADVANTAGES</vt:lpstr>
      <vt:lpstr>ADVANTAGES</vt:lpstr>
      <vt:lpstr> APPLICATIONS</vt:lpstr>
      <vt:lpstr> APPLICATIONS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Slide</dc:title>
  <dc:creator>EMBEDDED</dc:creator>
  <cp:lastModifiedBy>Vishal Ammasi</cp:lastModifiedBy>
  <cp:revision>34</cp:revision>
  <dcterms:created xsi:type="dcterms:W3CDTF">2017-04-13T11:52:33Z</dcterms:created>
  <dcterms:modified xsi:type="dcterms:W3CDTF">2024-12-02T17:45:21Z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TC034605459991</vt:lpwstr>
  </property>
  <property fmtid="{D5CDD505-2E9C-101B-9397-08002B2CF9AE}" pid="3" name="ICV">
    <vt:lpwstr>D0526F5F9A91471BBD1C8DE6EACAB835</vt:lpwstr>
  </property>
  <property fmtid="{D5CDD505-2E9C-101B-9397-08002B2CF9AE}" pid="4" name="KSOProductBuildVer">
    <vt:lpwstr>1033-11.2.0.11388</vt:lpwstr>
  </property>
</Properties>
</file>