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10" r:id="rId4"/>
    <p:sldId id="317" r:id="rId5"/>
    <p:sldId id="319" r:id="rId6"/>
    <p:sldId id="320" r:id="rId7"/>
    <p:sldId id="321" r:id="rId8"/>
    <p:sldId id="322" r:id="rId9"/>
    <p:sldId id="323" r:id="rId10"/>
    <p:sldId id="324" r:id="rId11"/>
    <p:sldId id="331" r:id="rId12"/>
    <p:sldId id="330" r:id="rId13"/>
    <p:sldId id="326" r:id="rId14"/>
    <p:sldId id="332" r:id="rId15"/>
    <p:sldId id="333" r:id="rId16"/>
    <p:sldId id="334" r:id="rId17"/>
    <p:sldId id="335" r:id="rId18"/>
    <p:sldId id="325" r:id="rId19"/>
    <p:sldId id="327" r:id="rId20"/>
    <p:sldId id="328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7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0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88B4-AD8F-43DC-BA67-7FD2829EFE1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/context.tar.gz" TargetMode="External"/><Relationship Id="rId2" Type="http://schemas.openxmlformats.org/officeDocument/2006/relationships/hyperlink" Target="https://github.com/docker/rootfs.git#container:dock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exampleimage.t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r>
              <a:rPr lang="en-IN" dirty="0"/>
              <a:t> run [OPTIONS] IMAGE [COMMAND] [ARG</a:t>
            </a:r>
            <a:r>
              <a:rPr lang="en-IN" dirty="0" smtClean="0"/>
              <a:t>...]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IN" dirty="0" err="1"/>
              <a:t>docker</a:t>
            </a:r>
            <a:r>
              <a:rPr lang="en-IN" dirty="0"/>
              <a:t> run --name test -it </a:t>
            </a:r>
            <a:r>
              <a:rPr lang="en-IN" dirty="0" err="1" smtClean="0"/>
              <a:t>debian</a:t>
            </a:r>
            <a:endParaRPr lang="en-IN" dirty="0" smtClean="0"/>
          </a:p>
          <a:p>
            <a:pPr lvl="2"/>
            <a:r>
              <a:rPr lang="en-IN" dirty="0" smtClean="0"/>
              <a:t>root@(</a:t>
            </a:r>
            <a:r>
              <a:rPr lang="en-IN" dirty="0" err="1" smtClean="0"/>
              <a:t>container_id</a:t>
            </a:r>
            <a:r>
              <a:rPr lang="en-IN" dirty="0" smtClean="0"/>
              <a:t>)/#</a:t>
            </a:r>
          </a:p>
          <a:p>
            <a:pPr lvl="2"/>
            <a:r>
              <a:rPr lang="en-IN" dirty="0" smtClean="0"/>
              <a:t>-d</a:t>
            </a:r>
          </a:p>
          <a:p>
            <a:pPr lvl="2"/>
            <a:r>
              <a:rPr lang="en-IN" dirty="0" smtClean="0"/>
              <a:t>--</a:t>
            </a:r>
            <a:r>
              <a:rPr lang="en-IN" dirty="0" err="1" smtClean="0"/>
              <a:t>dns</a:t>
            </a:r>
            <a:endParaRPr lang="en-IN" dirty="0" smtClean="0"/>
          </a:p>
          <a:p>
            <a:pPr lvl="2"/>
            <a:r>
              <a:rPr lang="en-IN" dirty="0" smtClean="0"/>
              <a:t>--pull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4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101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</a:p>
          <a:p>
            <a:r>
              <a:rPr lang="en-IN" dirty="0" smtClean="0"/>
              <a:t>Use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2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</a:p>
          <a:p>
            <a:r>
              <a:rPr lang="en-IN" dirty="0" smtClean="0"/>
              <a:t>Use</a:t>
            </a:r>
          </a:p>
          <a:p>
            <a:r>
              <a:rPr lang="en-IN" dirty="0" smtClean="0"/>
              <a:t>Behaviour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031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362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</a:p>
          <a:p>
            <a:r>
              <a:rPr lang="en-IN" dirty="0" smtClean="0"/>
              <a:t>Use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516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</a:p>
          <a:p>
            <a:r>
              <a:rPr lang="en-IN" dirty="0" smtClean="0"/>
              <a:t>Use</a:t>
            </a:r>
          </a:p>
          <a:p>
            <a:r>
              <a:rPr lang="en-IN" dirty="0" smtClean="0"/>
              <a:t>Behaviour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71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</a:p>
          <a:p>
            <a:r>
              <a:rPr lang="en-IN" dirty="0" smtClean="0"/>
              <a:t>Use</a:t>
            </a:r>
          </a:p>
          <a:p>
            <a:r>
              <a:rPr lang="en-IN" dirty="0" smtClean="0"/>
              <a:t>Behaviour</a:t>
            </a:r>
          </a:p>
          <a:p>
            <a:r>
              <a:rPr lang="en-IN" dirty="0" smtClean="0"/>
              <a:t>Advantage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879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</a:t>
            </a:r>
          </a:p>
          <a:p>
            <a:r>
              <a:rPr lang="en-IN" dirty="0" smtClean="0"/>
              <a:t>Use</a:t>
            </a:r>
          </a:p>
          <a:p>
            <a:r>
              <a:rPr lang="en-IN" dirty="0" smtClean="0"/>
              <a:t>Behaviour</a:t>
            </a:r>
          </a:p>
          <a:p>
            <a:r>
              <a:rPr lang="en-IN" dirty="0" smtClean="0"/>
              <a:t>Advantage</a:t>
            </a:r>
          </a:p>
          <a:p>
            <a:r>
              <a:rPr lang="en-IN" dirty="0" smtClean="0"/>
              <a:t>Convention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240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VM </a:t>
            </a:r>
            <a:r>
              <a:rPr lang="en-US" dirty="0" err="1" smtClean="0"/>
              <a:t>vs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958181"/>
            <a:ext cx="9658350" cy="4086225"/>
          </a:xfrm>
        </p:spPr>
      </p:pic>
    </p:spTree>
    <p:extLst>
      <p:ext uri="{BB962C8B-B14F-4D97-AF65-F5344CB8AC3E}">
        <p14:creationId xmlns:p14="http://schemas.microsoft.com/office/powerpoint/2010/main" val="1534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r>
              <a:rPr lang="en-IN" dirty="0"/>
              <a:t> build [OPTIONS] PATH | URL | </a:t>
            </a:r>
            <a:r>
              <a:rPr lang="en-IN" dirty="0" smtClean="0"/>
              <a:t>-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IN" dirty="0" smtClean="0"/>
              <a:t>Build image from git repositories / </a:t>
            </a:r>
            <a:r>
              <a:rPr lang="en-IN" dirty="0" err="1" smtClean="0"/>
              <a:t>tarball</a:t>
            </a:r>
            <a:r>
              <a:rPr lang="en-IN" dirty="0" smtClean="0"/>
              <a:t> contexts / plain text files</a:t>
            </a:r>
          </a:p>
          <a:p>
            <a:pPr lvl="2"/>
            <a:r>
              <a:rPr lang="en-IN" dirty="0" err="1"/>
              <a:t>docker</a:t>
            </a:r>
            <a:r>
              <a:rPr lang="en-IN" dirty="0"/>
              <a:t> build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github.com/docker/rootfs.git#container:docker</a:t>
            </a:r>
            <a:endParaRPr lang="en-IN" dirty="0" smtClean="0"/>
          </a:p>
          <a:p>
            <a:pPr lvl="2"/>
            <a:r>
              <a:rPr lang="en-IN" dirty="0" err="1"/>
              <a:t>docker</a:t>
            </a:r>
            <a:r>
              <a:rPr lang="en-IN" dirty="0"/>
              <a:t> build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server/context.tar.gz</a:t>
            </a:r>
            <a:endParaRPr lang="en-IN" dirty="0" smtClean="0"/>
          </a:p>
          <a:p>
            <a:pPr lvl="2"/>
            <a:r>
              <a:rPr lang="en-IN" dirty="0" err="1"/>
              <a:t>docker</a:t>
            </a:r>
            <a:r>
              <a:rPr lang="en-IN" dirty="0"/>
              <a:t> build - &lt; </a:t>
            </a:r>
            <a:r>
              <a:rPr lang="en-IN" dirty="0" err="1"/>
              <a:t>Dockerfile</a:t>
            </a:r>
            <a:endParaRPr lang="en-I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0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VM </a:t>
            </a:r>
            <a:r>
              <a:rPr lang="en-US" dirty="0" err="1" smtClean="0"/>
              <a:t>vs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Virtualisation</a:t>
            </a:r>
            <a:endParaRPr lang="en-US" dirty="0" smtClean="0"/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Advantages over virtual machine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do!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</a:t>
            </a:r>
          </a:p>
          <a:p>
            <a:r>
              <a:rPr lang="en-US" dirty="0" smtClean="0"/>
              <a:t>Java Application in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STDIN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tag SOURCE_IMAGE[:TAG] TARGET_IMAGE[:TAG</a:t>
            </a:r>
            <a:r>
              <a:rPr lang="en-US" dirty="0" smtClean="0"/>
              <a:t>]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Specifications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IN" dirty="0" smtClean="0"/>
              <a:t>Tag </a:t>
            </a:r>
            <a:r>
              <a:rPr lang="en-IN" dirty="0"/>
              <a:t>an image referenced by </a:t>
            </a:r>
            <a:r>
              <a:rPr lang="en-IN" dirty="0" smtClean="0"/>
              <a:t>ID / name / name and tag</a:t>
            </a:r>
          </a:p>
          <a:p>
            <a:pPr lvl="2"/>
            <a:r>
              <a:rPr lang="en-IN" dirty="0" err="1"/>
              <a:t>docker</a:t>
            </a:r>
            <a:r>
              <a:rPr lang="en-IN" dirty="0"/>
              <a:t> tag 0e5574283393 </a:t>
            </a:r>
            <a:r>
              <a:rPr lang="en-IN" dirty="0" smtClean="0"/>
              <a:t>fedora/httpd:version1.0</a:t>
            </a:r>
          </a:p>
          <a:p>
            <a:pPr lvl="2"/>
            <a:r>
              <a:rPr lang="en-IN" dirty="0" err="1"/>
              <a:t>docker</a:t>
            </a:r>
            <a:r>
              <a:rPr lang="en-IN" dirty="0"/>
              <a:t> tag </a:t>
            </a:r>
            <a:r>
              <a:rPr lang="en-IN" dirty="0" smtClean="0"/>
              <a:t>test fedora/httpd:version1.0</a:t>
            </a:r>
          </a:p>
          <a:p>
            <a:pPr lvl="2"/>
            <a:r>
              <a:rPr lang="en-IN" dirty="0" err="1"/>
              <a:t>docker</a:t>
            </a:r>
            <a:r>
              <a:rPr lang="en-IN" dirty="0"/>
              <a:t> tag </a:t>
            </a:r>
            <a:r>
              <a:rPr lang="en-IN" dirty="0" smtClean="0"/>
              <a:t>test/test-tag </a:t>
            </a:r>
            <a:r>
              <a:rPr lang="en-IN" dirty="0"/>
              <a:t>fedora/httpd:version1.0</a:t>
            </a:r>
            <a:endParaRPr lang="en-IN" dirty="0" smtClean="0"/>
          </a:p>
          <a:p>
            <a:pPr marL="914400" lvl="2" indent="0">
              <a:buNone/>
            </a:pPr>
            <a:endParaRPr lang="en-IN" dirty="0"/>
          </a:p>
          <a:p>
            <a:pPr lvl="2"/>
            <a:endParaRPr lang="en-I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5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commit [OPTIONS] CONTAINER [REPOSITORY[:TAG</a:t>
            </a:r>
            <a:r>
              <a:rPr lang="en-US" dirty="0" smtClean="0"/>
              <a:t>]]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Specifications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IN" dirty="0" smtClean="0"/>
              <a:t>Commit a container / commit with options</a:t>
            </a:r>
          </a:p>
          <a:p>
            <a:pPr lvl="2"/>
            <a:r>
              <a:rPr lang="en-IN" dirty="0" err="1"/>
              <a:t>docker</a:t>
            </a:r>
            <a:r>
              <a:rPr lang="en-IN" dirty="0"/>
              <a:t> commit c3f279d17e0a </a:t>
            </a:r>
            <a:r>
              <a:rPr lang="en-IN" dirty="0" smtClean="0"/>
              <a:t>shakthi4real/try:4</a:t>
            </a:r>
          </a:p>
          <a:p>
            <a:pPr lvl="2"/>
            <a:r>
              <a:rPr lang="en-IN" dirty="0" err="1"/>
              <a:t>docker</a:t>
            </a:r>
            <a:r>
              <a:rPr lang="en-IN" dirty="0"/>
              <a:t> commit --change "ENV DEBUG=true" c3f279d17e0a </a:t>
            </a:r>
            <a:r>
              <a:rPr lang="en-IN" dirty="0" smtClean="0"/>
              <a:t>shakthi4real/try:4</a:t>
            </a:r>
            <a:endParaRPr lang="en-IN" dirty="0"/>
          </a:p>
          <a:p>
            <a:pPr lvl="2"/>
            <a:endParaRPr lang="en-I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4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command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, pull , push , tag , history , prune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ls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pull </a:t>
            </a:r>
            <a:r>
              <a:rPr lang="en-US" dirty="0" err="1" smtClean="0"/>
              <a:t>openjdk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import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example.com/exampleimage.tgz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0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r>
              <a:rPr lang="en-IN" dirty="0"/>
              <a:t> pull [OPTIONS] NAME[:TAG|@DIGEST]</a:t>
            </a:r>
            <a:endParaRPr lang="en-IN" dirty="0" smtClean="0"/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Specifications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IN" dirty="0" smtClean="0"/>
              <a:t>Pull from hub / by version , digest / from some registry</a:t>
            </a:r>
          </a:p>
          <a:p>
            <a:pPr lvl="2"/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 smtClean="0"/>
              <a:t>debian</a:t>
            </a:r>
            <a:endParaRPr lang="en-IN" dirty="0" smtClean="0"/>
          </a:p>
          <a:p>
            <a:pPr lvl="2"/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smtClean="0"/>
              <a:t>ubuntu:14.04</a:t>
            </a:r>
          </a:p>
          <a:p>
            <a:pPr lvl="3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pull </a:t>
            </a:r>
            <a:r>
              <a:rPr lang="en-IN" dirty="0" smtClean="0"/>
              <a:t>ubuntu@sha256:82becede498899ec668628e7cb0ad87b6e1c371cb8a1e597d83a47fac21d6af</a:t>
            </a:r>
          </a:p>
          <a:p>
            <a:pPr lvl="2"/>
            <a:r>
              <a:rPr lang="en-IN" dirty="0" err="1" smtClean="0"/>
              <a:t>docker</a:t>
            </a:r>
            <a:r>
              <a:rPr lang="en-IN" dirty="0" smtClean="0"/>
              <a:t> pull registry:5000/testing/image</a:t>
            </a:r>
            <a:endParaRPr lang="en-I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9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</a:t>
            </a:r>
            <a:r>
              <a:rPr lang="en-IN" dirty="0"/>
              <a:t> push [OPTIONS] NAME[:TAG</a:t>
            </a:r>
            <a:r>
              <a:rPr lang="en-IN" dirty="0" smtClean="0"/>
              <a:t>]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Specifications</a:t>
            </a:r>
          </a:p>
          <a:p>
            <a:r>
              <a:rPr lang="en-US" dirty="0" smtClean="0"/>
              <a:t>Options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push </a:t>
            </a:r>
            <a:r>
              <a:rPr lang="en-US" dirty="0" smtClean="0"/>
              <a:t>shakthi4real/try:4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7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docker </a:t>
            </a:r>
            <a:r>
              <a:rPr lang="fr-FR" dirty="0" err="1"/>
              <a:t>rm</a:t>
            </a:r>
            <a:r>
              <a:rPr lang="fr-FR" dirty="0"/>
              <a:t> [OPTIONS] CONTAINER [CONTAINER</a:t>
            </a:r>
            <a:r>
              <a:rPr lang="fr-FR" dirty="0" smtClean="0"/>
              <a:t>...]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/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–force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–v </a:t>
            </a:r>
            <a:r>
              <a:rPr lang="en-US" dirty="0" err="1" smtClean="0"/>
              <a:t>redis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3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err="1" smtClean="0"/>
              <a:t>rmi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docker </a:t>
            </a:r>
            <a:r>
              <a:rPr lang="fr-FR" dirty="0" err="1"/>
              <a:t>rm</a:t>
            </a:r>
            <a:r>
              <a:rPr lang="fr-FR" dirty="0"/>
              <a:t> [OPTIONS] CONTAINER [CONTAINER</a:t>
            </a:r>
            <a:r>
              <a:rPr lang="fr-FR" dirty="0" smtClean="0"/>
              <a:t>...]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Specifications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err="1" smtClean="0"/>
              <a:t>try:latest</a:t>
            </a:r>
            <a:endParaRPr lang="en-US" dirty="0" smtClean="0"/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smtClean="0"/>
              <a:t>–f fd484f19954f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rmi</a:t>
            </a:r>
            <a:r>
              <a:rPr lang="en-US" dirty="0" smtClean="0"/>
              <a:t> localhost:5000/test/busybox@sha256:cbbf2f9a99b47fc460d422812b6a5adff7dfee951d8fa2e4a98caa0382cfbdbf</a:t>
            </a:r>
          </a:p>
        </p:txBody>
      </p:sp>
    </p:spTree>
    <p:extLst>
      <p:ext uri="{BB962C8B-B14F-4D97-AF65-F5344CB8AC3E}">
        <p14:creationId xmlns:p14="http://schemas.microsoft.com/office/powerpoint/2010/main" val="41059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343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COMMANDS</vt:lpstr>
      <vt:lpstr>Docker build</vt:lpstr>
      <vt:lpstr>Docker tag</vt:lpstr>
      <vt:lpstr>Docker commit</vt:lpstr>
      <vt:lpstr>Docker image</vt:lpstr>
      <vt:lpstr>Docker pull</vt:lpstr>
      <vt:lpstr>Docker push</vt:lpstr>
      <vt:lpstr>Docker rm</vt:lpstr>
      <vt:lpstr>Docker rmi</vt:lpstr>
      <vt:lpstr>Docker run</vt:lpstr>
      <vt:lpstr>Container</vt:lpstr>
      <vt:lpstr>Container</vt:lpstr>
      <vt:lpstr>Container</vt:lpstr>
      <vt:lpstr>Image</vt:lpstr>
      <vt:lpstr>Image</vt:lpstr>
      <vt:lpstr>Image</vt:lpstr>
      <vt:lpstr>Image</vt:lpstr>
      <vt:lpstr>Image</vt:lpstr>
      <vt:lpstr>VM vs Container</vt:lpstr>
      <vt:lpstr>VM vs Container</vt:lpstr>
      <vt:lpstr>To 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memory architecture</dc:title>
  <dc:creator>Windows User</dc:creator>
  <cp:lastModifiedBy>Windows User</cp:lastModifiedBy>
  <cp:revision>56</cp:revision>
  <dcterms:created xsi:type="dcterms:W3CDTF">2021-07-07T07:27:22Z</dcterms:created>
  <dcterms:modified xsi:type="dcterms:W3CDTF">2021-10-21T07:17:57Z</dcterms:modified>
</cp:coreProperties>
</file>