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10" r:id="rId3"/>
    <p:sldId id="309" r:id="rId4"/>
    <p:sldId id="261" r:id="rId5"/>
    <p:sldId id="311" r:id="rId6"/>
    <p:sldId id="262" r:id="rId7"/>
    <p:sldId id="308" r:id="rId8"/>
    <p:sldId id="306" r:id="rId9"/>
    <p:sldId id="305" r:id="rId10"/>
    <p:sldId id="304" r:id="rId11"/>
    <p:sldId id="303" r:id="rId12"/>
    <p:sldId id="302" r:id="rId13"/>
    <p:sldId id="301" r:id="rId14"/>
    <p:sldId id="300" r:id="rId15"/>
    <p:sldId id="299" r:id="rId16"/>
    <p:sldId id="298" r:id="rId17"/>
    <p:sldId id="297" r:id="rId18"/>
    <p:sldId id="296" r:id="rId19"/>
    <p:sldId id="263" r:id="rId20"/>
    <p:sldId id="264" r:id="rId21"/>
    <p:sldId id="314" r:id="rId22"/>
    <p:sldId id="313" r:id="rId23"/>
    <p:sldId id="312" r:id="rId24"/>
    <p:sldId id="315" r:id="rId25"/>
    <p:sldId id="265" r:id="rId26"/>
    <p:sldId id="316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47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98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951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532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623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4985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4727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16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4182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540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0300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BB88B4-AD8F-43DC-BA67-7FD2829EFE19}" type="datetimeFigureOut">
              <a:rPr lang="en-US" smtClean="0"/>
              <a:t>10/18/2021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D2BA-07BC-4263-8D44-F67161ECA1B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835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DOCKER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481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976010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568149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941289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2559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6824826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17947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login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580408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push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87960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err="1" smtClean="0"/>
              <a:t>rm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45679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err="1" smtClean="0"/>
              <a:t>rmi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7204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209590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COMMANDS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487606"/>
            <a:ext cx="10515600" cy="5370394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/>
              <a:t>p</a:t>
            </a:r>
            <a:r>
              <a:rPr lang="en-US" dirty="0" err="1" smtClean="0"/>
              <a:t>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r>
              <a:rPr lang="en-US" dirty="0" smtClean="0"/>
              <a:t>pull</a:t>
            </a:r>
          </a:p>
          <a:p>
            <a:r>
              <a:rPr lang="en-US" dirty="0" smtClean="0"/>
              <a:t>run -it –d</a:t>
            </a:r>
          </a:p>
          <a:p>
            <a:r>
              <a:rPr lang="en-US" dirty="0" smtClean="0"/>
              <a:t>exec –it &lt;container id&gt; bash</a:t>
            </a:r>
          </a:p>
          <a:p>
            <a:r>
              <a:rPr lang="en-US" dirty="0" smtClean="0"/>
              <a:t>stop</a:t>
            </a:r>
          </a:p>
          <a:p>
            <a:r>
              <a:rPr lang="en-US" dirty="0" smtClean="0"/>
              <a:t>kill</a:t>
            </a:r>
          </a:p>
          <a:p>
            <a:r>
              <a:rPr lang="en-US" dirty="0" smtClean="0"/>
              <a:t>commit</a:t>
            </a:r>
          </a:p>
          <a:p>
            <a:r>
              <a:rPr lang="en-US" dirty="0" smtClean="0"/>
              <a:t>login</a:t>
            </a:r>
          </a:p>
          <a:p>
            <a:r>
              <a:rPr lang="en-US" dirty="0" smtClean="0"/>
              <a:t>push</a:t>
            </a:r>
          </a:p>
          <a:p>
            <a:r>
              <a:rPr lang="en-US" dirty="0" err="1" smtClean="0"/>
              <a:t>rm</a:t>
            </a:r>
            <a:endParaRPr lang="en-US" dirty="0" smtClean="0"/>
          </a:p>
          <a:p>
            <a:r>
              <a:rPr lang="en-US" dirty="0" err="1" smtClean="0"/>
              <a:t>rmi</a:t>
            </a:r>
            <a:endParaRPr lang="en-US" dirty="0" smtClean="0"/>
          </a:p>
          <a:p>
            <a:r>
              <a:rPr lang="en-US" dirty="0" smtClean="0"/>
              <a:t>build</a:t>
            </a:r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55815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488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20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r>
              <a:rPr lang="en-US" dirty="0" smtClean="0"/>
              <a:t> volumes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Use</a:t>
            </a:r>
          </a:p>
          <a:p>
            <a:r>
              <a:rPr lang="en-US" dirty="0" smtClean="0"/>
              <a:t>Types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0937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311001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FROM</a:t>
            </a:r>
          </a:p>
          <a:p>
            <a:r>
              <a:rPr lang="en-US" dirty="0" smtClean="0"/>
              <a:t>ADD</a:t>
            </a:r>
          </a:p>
          <a:p>
            <a:r>
              <a:rPr lang="en-US" dirty="0" smtClean="0"/>
              <a:t>COPY</a:t>
            </a:r>
          </a:p>
          <a:p>
            <a:r>
              <a:rPr lang="en-US" dirty="0" smtClean="0"/>
              <a:t>WORKDIR</a:t>
            </a:r>
          </a:p>
          <a:p>
            <a:r>
              <a:rPr lang="en-US" dirty="0" smtClean="0"/>
              <a:t>RUN</a:t>
            </a:r>
          </a:p>
          <a:p>
            <a:r>
              <a:rPr lang="en-US" dirty="0" smtClean="0"/>
              <a:t>ENTRYPOINT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524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20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</a:t>
            </a:r>
            <a:r>
              <a:rPr lang="en-US" dirty="0" err="1" smtClean="0"/>
              <a:t>docker</a:t>
            </a:r>
            <a:endParaRPr lang="en-US" dirty="0" smtClean="0"/>
          </a:p>
          <a:p>
            <a:r>
              <a:rPr lang="en-US" dirty="0" smtClean="0"/>
              <a:t>Why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706705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Virtual Machine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Docker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6638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Image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09187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Container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39956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528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82714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COMMANDS</a:t>
            </a:r>
            <a:endParaRPr lang="en-US" dirty="0"/>
          </a:p>
        </p:txBody>
      </p:sp>
      <p:sp>
        <p:nvSpPr>
          <p:cNvPr id="6" name="Content Placeholder 4"/>
          <p:cNvSpPr txBox="1">
            <a:spLocks/>
          </p:cNvSpPr>
          <p:nvPr/>
        </p:nvSpPr>
        <p:spPr>
          <a:xfrm>
            <a:off x="838200" y="1487606"/>
            <a:ext cx="10515600" cy="53703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version</a:t>
            </a:r>
            <a:endParaRPr lang="en-US" dirty="0" smtClean="0"/>
          </a:p>
          <a:p>
            <a:r>
              <a:rPr lang="en-US" dirty="0" err="1" smtClean="0"/>
              <a:t>ps</a:t>
            </a:r>
            <a:r>
              <a:rPr lang="en-US" dirty="0" smtClean="0"/>
              <a:t> / </a:t>
            </a:r>
            <a:r>
              <a:rPr lang="en-US" dirty="0" err="1" smtClean="0"/>
              <a:t>ps</a:t>
            </a:r>
            <a:r>
              <a:rPr lang="en-US" dirty="0" smtClean="0"/>
              <a:t> –a</a:t>
            </a:r>
          </a:p>
          <a:p>
            <a:r>
              <a:rPr lang="en-US" dirty="0" smtClean="0"/>
              <a:t>images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704197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310</Words>
  <Application>Microsoft Office PowerPoint</Application>
  <PresentationFormat>Widescreen</PresentationFormat>
  <Paragraphs>166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DOCKER</vt:lpstr>
      <vt:lpstr>Docker</vt:lpstr>
      <vt:lpstr>Docker</vt:lpstr>
      <vt:lpstr>Virtual Machine vs Docker</vt:lpstr>
      <vt:lpstr>Image</vt:lpstr>
      <vt:lpstr>Container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COMMANDS</vt:lpstr>
      <vt:lpstr>Docker volumes</vt:lpstr>
      <vt:lpstr>Docker volumes</vt:lpstr>
      <vt:lpstr>Docker volumes</vt:lpstr>
      <vt:lpstr>Dockerfile</vt:lpstr>
      <vt:lpstr>Dockerfile</vt:lpstr>
      <vt:lpstr>Thank you!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memory architecture</dc:title>
  <dc:creator>Windows User</dc:creator>
  <cp:lastModifiedBy>Windows User</cp:lastModifiedBy>
  <cp:revision>29</cp:revision>
  <dcterms:created xsi:type="dcterms:W3CDTF">2021-07-07T07:27:22Z</dcterms:created>
  <dcterms:modified xsi:type="dcterms:W3CDTF">2021-10-18T11:26:45Z</dcterms:modified>
</cp:coreProperties>
</file>