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31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IN" sz="3200" dirty="0" smtClean="0">
                <a:latin typeface="Trebuchet MS"/>
                <a:cs typeface="Trebuchet MS"/>
              </a:rPr>
              <a:t>SHAKTHI S </a:t>
            </a:r>
            <a:r>
              <a:rPr lang="en-IN" sz="3200" dirty="0" err="1" smtClean="0">
                <a:latin typeface="Trebuchet MS"/>
                <a:cs typeface="Trebuchet MS"/>
              </a:rPr>
              <a:t>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p:cNvSpPr txBox="1"/>
          <p:nvPr/>
        </p:nvSpPr>
        <p:spPr>
          <a:xfrm>
            <a:off x="1447800" y="1857374"/>
            <a:ext cx="7162800" cy="2246769"/>
          </a:xfrm>
          <a:prstGeom prst="rect">
            <a:avLst/>
          </a:prstGeom>
          <a:noFill/>
        </p:spPr>
        <p:txBody>
          <a:bodyPr wrap="square" rtlCol="0">
            <a:spAutoFit/>
          </a:bodyPr>
          <a:lstStyle/>
          <a:p>
            <a:r>
              <a:rPr lang="en-IN" sz="2000" dirty="0" smtClean="0">
                <a:latin typeface="Trebuchet MS" pitchFamily="34" charset="0"/>
              </a:rPr>
              <a:t>Implementing the meme generator application can lead to increased user engagement, creativity, and community building. Users can express their creativity and share memes easily, leading to a more enjoyable user experience. The application's integration with social media platforms allows for easy sharing and </a:t>
            </a:r>
            <a:r>
              <a:rPr lang="en-IN" sz="2000" dirty="0" err="1" smtClean="0">
                <a:latin typeface="Trebuchet MS" pitchFamily="34" charset="0"/>
              </a:rPr>
              <a:t>virality</a:t>
            </a:r>
            <a:r>
              <a:rPr lang="en-IN" sz="2000" dirty="0" smtClean="0">
                <a:latin typeface="Trebuchet MS" pitchFamily="34" charset="0"/>
              </a:rPr>
              <a:t> of memes. Collecting user feedback can help improve the application over time.</a:t>
            </a:r>
            <a:endParaRPr lang="en-IN" sz="2000" dirty="0">
              <a:latin typeface="Trebuchet MS"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447800" y="2593913"/>
            <a:ext cx="7239000" cy="1938992"/>
          </a:xfrm>
          <a:prstGeom prst="rect">
            <a:avLst/>
          </a:prstGeom>
          <a:noFill/>
        </p:spPr>
        <p:txBody>
          <a:bodyPr wrap="square" rtlCol="0">
            <a:spAutoFit/>
          </a:bodyPr>
          <a:lstStyle/>
          <a:p>
            <a:r>
              <a:rPr lang="en-IN" sz="6000" dirty="0" smtClean="0">
                <a:latin typeface="Trebuchet MS" pitchFamily="34" charset="0"/>
              </a:rPr>
              <a:t>MEME GENERATOR USING GENAI</a:t>
            </a:r>
            <a:endParaRPr lang="en-IN" sz="6000" dirty="0">
              <a:latin typeface="Trebuchet MS"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905000" y="1676400"/>
            <a:ext cx="5833648" cy="3662541"/>
          </a:xfrm>
          <a:prstGeom prst="rect">
            <a:avLst/>
          </a:prstGeom>
          <a:noFill/>
        </p:spPr>
        <p:txBody>
          <a:bodyPr wrap="none" rtlCol="0">
            <a:spAutoFit/>
          </a:bodyPr>
          <a:lstStyle/>
          <a:p>
            <a:r>
              <a:rPr lang="en-IN" sz="2800" dirty="0" smtClean="0">
                <a:effectLst/>
                <a:latin typeface="Trebuchet MS" pitchFamily="34" charset="0"/>
              </a:rPr>
              <a:t>1) Popular Culture</a:t>
            </a:r>
          </a:p>
          <a:p>
            <a:r>
              <a:rPr lang="en-IN" sz="2800" dirty="0" smtClean="0">
                <a:effectLst/>
                <a:latin typeface="Trebuchet MS" pitchFamily="34" charset="0"/>
              </a:rPr>
              <a:t>2) </a:t>
            </a:r>
            <a:r>
              <a:rPr lang="en-IN" sz="2800" dirty="0" err="1" smtClean="0">
                <a:effectLst/>
                <a:latin typeface="Trebuchet MS" pitchFamily="34" charset="0"/>
              </a:rPr>
              <a:t>Humor</a:t>
            </a:r>
            <a:r>
              <a:rPr lang="en-IN" sz="2800" dirty="0" smtClean="0">
                <a:effectLst/>
                <a:latin typeface="Trebuchet MS" pitchFamily="34" charset="0"/>
              </a:rPr>
              <a:t> and Jokes</a:t>
            </a:r>
          </a:p>
          <a:p>
            <a:r>
              <a:rPr lang="en-IN" sz="2800" dirty="0" smtClean="0">
                <a:effectLst/>
                <a:latin typeface="Trebuchet MS" pitchFamily="34" charset="0"/>
              </a:rPr>
              <a:t>3) Social Issues</a:t>
            </a:r>
          </a:p>
          <a:p>
            <a:r>
              <a:rPr lang="en-IN" sz="2800" dirty="0" smtClean="0">
                <a:effectLst/>
                <a:latin typeface="Trebuchet MS" pitchFamily="34" charset="0"/>
              </a:rPr>
              <a:t>4) Technology and Internet Culture</a:t>
            </a:r>
          </a:p>
          <a:p>
            <a:r>
              <a:rPr lang="en-IN" sz="2800" dirty="0" smtClean="0">
                <a:effectLst/>
                <a:latin typeface="Trebuchet MS" pitchFamily="34" charset="0"/>
              </a:rPr>
              <a:t>5) Everyday Life</a:t>
            </a:r>
          </a:p>
          <a:p>
            <a:r>
              <a:rPr lang="en-IN" sz="2800" dirty="0" smtClean="0">
                <a:effectLst/>
                <a:latin typeface="Trebuchet MS" pitchFamily="34" charset="0"/>
              </a:rPr>
              <a:t>6) Animals and Pets</a:t>
            </a:r>
          </a:p>
          <a:p>
            <a:r>
              <a:rPr lang="en-IN" sz="2800" dirty="0" smtClean="0">
                <a:effectLst/>
                <a:latin typeface="Trebuchet MS" pitchFamily="34" charset="0"/>
              </a:rPr>
              <a:t>7) Work and Career</a:t>
            </a:r>
          </a:p>
          <a:p>
            <a:r>
              <a:rPr lang="en-IN" dirty="0"/>
              <a:t/>
            </a: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676275" y="1857374"/>
            <a:ext cx="8391525" cy="3477875"/>
          </a:xfrm>
          <a:prstGeom prst="rect">
            <a:avLst/>
          </a:prstGeom>
          <a:noFill/>
        </p:spPr>
        <p:txBody>
          <a:bodyPr wrap="square" rtlCol="0">
            <a:spAutoFit/>
          </a:bodyPr>
          <a:lstStyle/>
          <a:p>
            <a:r>
              <a:rPr lang="en-IN" sz="2200" dirty="0">
                <a:latin typeface="Trebuchet MS" pitchFamily="34" charset="0"/>
              </a:rPr>
              <a:t>Design and develop a meme generator web application that allows users to easily create and share memes. The application should provide a user-friendly interface for selecting meme templates, adding custom text, and generating memes. Users should be able to choose from a variety of meme templates based on popular culture, </a:t>
            </a:r>
            <a:r>
              <a:rPr lang="en-IN" sz="2200" dirty="0" err="1">
                <a:latin typeface="Trebuchet MS" pitchFamily="34" charset="0"/>
              </a:rPr>
              <a:t>humor</a:t>
            </a:r>
            <a:r>
              <a:rPr lang="en-IN" sz="2200" dirty="0">
                <a:latin typeface="Trebuchet MS" pitchFamily="34" charset="0"/>
              </a:rPr>
              <a:t>, and everyday life. Additionally, the application should allow users to customize text placement, font styles, and </a:t>
            </a:r>
            <a:r>
              <a:rPr lang="en-IN" sz="2200" dirty="0" err="1">
                <a:latin typeface="Trebuchet MS" pitchFamily="34" charset="0"/>
              </a:rPr>
              <a:t>colors</a:t>
            </a:r>
            <a:r>
              <a:rPr lang="en-IN" sz="2200" dirty="0">
                <a:latin typeface="Trebuchet MS" pitchFamily="34" charset="0"/>
              </a:rPr>
              <a:t> to create personalized memes. The goal is to provide a fun and engaging platform for users to create, share, and enjoy memes effortlessly.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p:cNvSpPr txBox="1"/>
          <p:nvPr/>
        </p:nvSpPr>
        <p:spPr>
          <a:xfrm>
            <a:off x="1524000" y="2590800"/>
            <a:ext cx="184731" cy="369332"/>
          </a:xfrm>
          <a:prstGeom prst="rect">
            <a:avLst/>
          </a:prstGeom>
          <a:noFill/>
        </p:spPr>
        <p:txBody>
          <a:bodyPr wrap="none" rtlCol="0">
            <a:spAutoFit/>
          </a:bodyPr>
          <a:lstStyle/>
          <a:p>
            <a:endParaRPr lang="en-IN" dirty="0"/>
          </a:p>
        </p:txBody>
      </p:sp>
      <p:sp>
        <p:nvSpPr>
          <p:cNvPr id="22" name="Rectangle 9"/>
          <p:cNvSpPr>
            <a:spLocks noChangeArrowheads="1"/>
          </p:cNvSpPr>
          <p:nvPr/>
        </p:nvSpPr>
        <p:spPr bwMode="auto">
          <a:xfrm>
            <a:off x="659946" y="1887311"/>
            <a:ext cx="876300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rebuchet MS" pitchFamily="34" charset="0"/>
                <a:cs typeface="Arial" pitchFamily="34" charset="0"/>
              </a:rPr>
              <a:t>Our project aims to create a user-friendly meme generator web application that allows users to easily create and share memes. The application will provide a collection of popular meme templates across various categories such as popular culture, humor, social issues, and everyday life. Users will be able to select a template, add custom text to the top and bottom of the meme, and customize the text with different font styles, sizes, and colors. Additionally, the application will offer features to preview the meme before generating it and the option to download or share the generated meme on social media platforms. The goal is to provide a fun and interactive platform for users to express their creativity and sense of humor through memes.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Rectangle 10"/>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699407" y="1846489"/>
            <a:ext cx="7315200" cy="3170099"/>
          </a:xfrm>
          <a:prstGeom prst="rect">
            <a:avLst/>
          </a:prstGeom>
          <a:noFill/>
        </p:spPr>
        <p:txBody>
          <a:bodyPr wrap="square" rtlCol="0">
            <a:spAutoFit/>
          </a:bodyPr>
          <a:lstStyle/>
          <a:p>
            <a:r>
              <a:rPr lang="en-IN" sz="2000" dirty="0">
                <a:latin typeface="Trebuchet MS" pitchFamily="34" charset="0"/>
              </a:rPr>
              <a:t>The primary end users of the meme generator web application are individuals who enjoy creating and sharing memes. This includes meme enthusiasts, social media users, and anyone looking to add </a:t>
            </a:r>
            <a:r>
              <a:rPr lang="en-IN" sz="2000" dirty="0" err="1">
                <a:latin typeface="Trebuchet MS" pitchFamily="34" charset="0"/>
              </a:rPr>
              <a:t>humor</a:t>
            </a:r>
            <a:r>
              <a:rPr lang="en-IN" sz="2000" dirty="0">
                <a:latin typeface="Trebuchet MS" pitchFamily="34" charset="0"/>
              </a:rPr>
              <a:t> and creativity to their online content. The application is designed to be user-friendly and accessible to individuals of all ages and backgrounds who have an interest in meme culture. Additionally, the application may also appeal to businesses and organizations looking to create engaging and shareable content for their online marketing campaigns.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838200" y="1524000"/>
            <a:ext cx="10286999" cy="5045222"/>
          </a:xfrm>
          <a:prstGeom prst="rect">
            <a:avLst/>
          </a:prstGeom>
          <a:noFill/>
        </p:spPr>
        <p:txBody>
          <a:bodyPr wrap="square" rtlCol="0">
            <a:spAutoFit/>
          </a:bodyPr>
          <a:lstStyle/>
          <a:p>
            <a:endParaRPr lang="en-IN" dirty="0"/>
          </a:p>
        </p:txBody>
      </p:sp>
      <p:sp>
        <p:nvSpPr>
          <p:cNvPr id="13" name="Rectangle 3"/>
          <p:cNvSpPr>
            <a:spLocks noChangeArrowheads="1"/>
          </p:cNvSpPr>
          <p:nvPr/>
        </p:nvSpPr>
        <p:spPr bwMode="auto">
          <a:xfrm>
            <a:off x="407307" y="1524000"/>
            <a:ext cx="11541579" cy="512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Solution: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 Our meme generator web application provides a user-friendly platform for creating and sharing memes. Users can choose from a wide selection of meme templates, add custom text, and customize the text appearance to create personalized memes. The application offers a preview feature to see how the meme will look before generating it, and users can download or share the meme directly on social media platforms.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rebuchet MS"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 Our meme generator offers several key benefits to users: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Easy-to-use interface: Our application is designed to be intuitive and user-friendly, making it easy for users to create memes even if they have little to no design experience.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Diverse template selection: We offer a wide range of meme templates across various categories, ensuring that users can find templates that suit their sense of humor and style.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Customization options: Users can customize the text on their memes with different font styles, sizes, and colors, allowing for greater personalization and creativity.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Preview feature: The preview feature allows users to see how their meme will look before generating it, ensuring that they are satisfied with the final result.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600" b="0" i="0" u="none" strike="noStrike" cap="none" normalizeH="0" baseline="0" dirty="0" smtClean="0">
                <a:ln>
                  <a:noFill/>
                </a:ln>
                <a:solidFill>
                  <a:schemeClr val="tx1"/>
                </a:solidFill>
                <a:effectLst/>
                <a:latin typeface="Trebuchet MS" pitchFamily="34" charset="0"/>
                <a:cs typeface="Arial" pitchFamily="34" charset="0"/>
              </a:rPr>
              <a:t>Social media integration: Users can easily share their memes on popular social media platforms, allowing them to quickly share their creations with friends and followers. Overall, our meme generator provides a fun and engaging platform for users to express their creativity and share humorous content with others.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rebuchet MS" pitchFamily="34" charset="0"/>
              <a:cs typeface="Arial" pitchFamily="34" charset="0"/>
            </a:endParaRPr>
          </a:p>
        </p:txBody>
      </p:sp>
      <p:sp>
        <p:nvSpPr>
          <p:cNvPr id="14" name="Rectangle 4"/>
          <p:cNvSpPr>
            <a:spLocks noChangeArrowheads="1"/>
          </p:cNvSpPr>
          <p:nvPr/>
        </p:nvSpPr>
        <p:spPr bwMode="auto">
          <a:xfrm>
            <a:off x="0" y="0"/>
            <a:ext cx="393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457200" y="1511354"/>
            <a:ext cx="10820400" cy="4093428"/>
          </a:xfrm>
          <a:prstGeom prst="rect">
            <a:avLst/>
          </a:prstGeom>
          <a:noFill/>
        </p:spPr>
        <p:txBody>
          <a:bodyPr wrap="square" rtlCol="0">
            <a:spAutoFit/>
          </a:bodyPr>
          <a:lstStyle/>
          <a:p>
            <a:r>
              <a:rPr lang="en-IN" sz="2000" b="1" dirty="0">
                <a:latin typeface="Trebuchet MS" pitchFamily="34" charset="0"/>
              </a:rPr>
              <a:t>Simplicity</a:t>
            </a:r>
            <a:r>
              <a:rPr lang="en-IN" sz="2000" dirty="0">
                <a:latin typeface="Trebuchet MS" pitchFamily="34" charset="0"/>
              </a:rPr>
              <a:t>: Our user interface is designed to be incredibly intuitive, allowing even those with no design experience to create memes effortlessly. With just a few clicks, users can select a template, add text, customize it, and share their meme.</a:t>
            </a:r>
          </a:p>
          <a:p>
            <a:r>
              <a:rPr lang="en-IN" sz="2000" b="1" dirty="0">
                <a:latin typeface="Trebuchet MS" pitchFamily="34" charset="0"/>
              </a:rPr>
              <a:t>Versatility</a:t>
            </a:r>
            <a:r>
              <a:rPr lang="en-IN" sz="2000" dirty="0">
                <a:latin typeface="Trebuchet MS" pitchFamily="34" charset="0"/>
              </a:rPr>
              <a:t>: We offer a vast library of meme templates covering a wide range of topics, ensuring that users can find the perfect template for any situation or sense of </a:t>
            </a:r>
            <a:r>
              <a:rPr lang="en-IN" sz="2000" dirty="0" err="1">
                <a:latin typeface="Trebuchet MS" pitchFamily="34" charset="0"/>
              </a:rPr>
              <a:t>humor</a:t>
            </a:r>
            <a:r>
              <a:rPr lang="en-IN" sz="2000" dirty="0">
                <a:latin typeface="Trebuchet MS" pitchFamily="34" charset="0"/>
              </a:rPr>
              <a:t>. Whether they're into pop culture, current events, or classic internet memes, we have something for everyone.</a:t>
            </a:r>
          </a:p>
          <a:p>
            <a:r>
              <a:rPr lang="en-IN" sz="2000" b="1" dirty="0">
                <a:latin typeface="Trebuchet MS" pitchFamily="34" charset="0"/>
              </a:rPr>
              <a:t>Customization</a:t>
            </a:r>
            <a:r>
              <a:rPr lang="en-IN" sz="2000" dirty="0">
                <a:latin typeface="Trebuchet MS" pitchFamily="34" charset="0"/>
              </a:rPr>
              <a:t>: While our application makes meme creation easy, we also offer extensive customization options. Users can adjust the text size, font, </a:t>
            </a:r>
            <a:r>
              <a:rPr lang="en-IN" sz="2000" dirty="0" err="1">
                <a:latin typeface="Trebuchet MS" pitchFamily="34" charset="0"/>
              </a:rPr>
              <a:t>color</a:t>
            </a:r>
            <a:r>
              <a:rPr lang="en-IN" sz="2000" dirty="0">
                <a:latin typeface="Trebuchet MS" pitchFamily="34" charset="0"/>
              </a:rPr>
              <a:t>, and positioning to create memes that truly reflect their style and personality.</a:t>
            </a:r>
          </a:p>
          <a:p>
            <a:r>
              <a:rPr lang="en-IN" sz="2000" b="1" dirty="0">
                <a:latin typeface="Trebuchet MS" pitchFamily="34" charset="0"/>
              </a:rPr>
              <a:t>Preview Feature</a:t>
            </a:r>
            <a:r>
              <a:rPr lang="en-IN" sz="2000" dirty="0">
                <a:latin typeface="Trebuchet MS" pitchFamily="34" charset="0"/>
              </a:rPr>
              <a:t>: Our preview feature allows users to see exactly how their meme will look before finalizing it. This ensures that they can make any adjustments necessary to create the perfect meme.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p:cNvSpPr txBox="1"/>
          <p:nvPr/>
        </p:nvSpPr>
        <p:spPr>
          <a:xfrm>
            <a:off x="381000" y="1027785"/>
            <a:ext cx="12213771" cy="5509200"/>
          </a:xfrm>
          <a:prstGeom prst="rect">
            <a:avLst/>
          </a:prstGeom>
          <a:noFill/>
        </p:spPr>
        <p:txBody>
          <a:bodyPr wrap="square" rtlCol="0">
            <a:spAutoFit/>
          </a:bodyPr>
          <a:lstStyle/>
          <a:p>
            <a:r>
              <a:rPr lang="en-IN" sz="1600" b="1" dirty="0">
                <a:latin typeface="Trebuchet MS" pitchFamily="34" charset="0"/>
              </a:rPr>
              <a:t>User Interface (UI</a:t>
            </a:r>
            <a:r>
              <a:rPr lang="en-IN" sz="1600" b="1" dirty="0" smtClean="0">
                <a:latin typeface="Trebuchet MS" pitchFamily="34" charset="0"/>
              </a:rPr>
              <a:t>)</a:t>
            </a:r>
            <a:r>
              <a:rPr lang="en-IN" sz="1600" dirty="0" smtClean="0">
                <a:latin typeface="Trebuchet MS" pitchFamily="34" charset="0"/>
              </a:rPr>
              <a:t>:</a:t>
            </a:r>
          </a:p>
          <a:p>
            <a:endParaRPr lang="en-IN" sz="1600" dirty="0">
              <a:latin typeface="Trebuchet MS" pitchFamily="34" charset="0"/>
            </a:endParaRPr>
          </a:p>
          <a:p>
            <a:pPr lvl="1"/>
            <a:r>
              <a:rPr lang="en-IN" sz="1600" b="1" dirty="0">
                <a:latin typeface="Trebuchet MS" pitchFamily="34" charset="0"/>
              </a:rPr>
              <a:t>Template Selection</a:t>
            </a:r>
            <a:r>
              <a:rPr lang="en-IN" sz="1600" dirty="0">
                <a:latin typeface="Trebuchet MS" pitchFamily="34" charset="0"/>
              </a:rPr>
              <a:t>: Users can browse and select from a variety of meme templates.</a:t>
            </a:r>
          </a:p>
          <a:p>
            <a:pPr lvl="1"/>
            <a:r>
              <a:rPr lang="en-IN" sz="1600" b="1" dirty="0">
                <a:latin typeface="Trebuchet MS" pitchFamily="34" charset="0"/>
              </a:rPr>
              <a:t>Text Input</a:t>
            </a:r>
            <a:r>
              <a:rPr lang="en-IN" sz="1600" dirty="0">
                <a:latin typeface="Trebuchet MS" pitchFamily="34" charset="0"/>
              </a:rPr>
              <a:t>: Users can input custom text for the top and bottom of the meme.</a:t>
            </a:r>
          </a:p>
          <a:p>
            <a:pPr lvl="1"/>
            <a:r>
              <a:rPr lang="en-IN" sz="1600" b="1" dirty="0">
                <a:latin typeface="Trebuchet MS" pitchFamily="34" charset="0"/>
              </a:rPr>
              <a:t>Text Customization</a:t>
            </a:r>
            <a:r>
              <a:rPr lang="en-IN" sz="1600" dirty="0">
                <a:latin typeface="Trebuchet MS" pitchFamily="34" charset="0"/>
              </a:rPr>
              <a:t>: Users can customize the font style, size, </a:t>
            </a:r>
            <a:r>
              <a:rPr lang="en-IN" sz="1600" dirty="0" err="1">
                <a:latin typeface="Trebuchet MS" pitchFamily="34" charset="0"/>
              </a:rPr>
              <a:t>color</a:t>
            </a:r>
            <a:r>
              <a:rPr lang="en-IN" sz="1600" dirty="0">
                <a:latin typeface="Trebuchet MS" pitchFamily="34" charset="0"/>
              </a:rPr>
              <a:t>, and alignment of the text.</a:t>
            </a:r>
          </a:p>
          <a:p>
            <a:pPr lvl="1"/>
            <a:r>
              <a:rPr lang="en-IN" sz="1600" b="1" dirty="0">
                <a:latin typeface="Trebuchet MS" pitchFamily="34" charset="0"/>
              </a:rPr>
              <a:t>Preview</a:t>
            </a:r>
            <a:r>
              <a:rPr lang="en-IN" sz="1600" dirty="0">
                <a:latin typeface="Trebuchet MS" pitchFamily="34" charset="0"/>
              </a:rPr>
              <a:t>: Users can preview the meme with their custom text before generating it.</a:t>
            </a:r>
          </a:p>
          <a:p>
            <a:pPr lvl="1"/>
            <a:r>
              <a:rPr lang="en-IN" sz="1600" b="1" dirty="0">
                <a:latin typeface="Trebuchet MS" pitchFamily="34" charset="0"/>
              </a:rPr>
              <a:t>Download/Share</a:t>
            </a:r>
            <a:r>
              <a:rPr lang="en-IN" sz="1600" dirty="0">
                <a:latin typeface="Trebuchet MS" pitchFamily="34" charset="0"/>
              </a:rPr>
              <a:t>: Users can download the generated meme or share it directly on social media platforms.</a:t>
            </a:r>
          </a:p>
          <a:p>
            <a:endParaRPr lang="en-IN" sz="1600" b="1" dirty="0" smtClean="0">
              <a:latin typeface="Trebuchet MS" pitchFamily="34" charset="0"/>
            </a:endParaRPr>
          </a:p>
          <a:p>
            <a:r>
              <a:rPr lang="en-IN" sz="1600" b="1" dirty="0" smtClean="0">
                <a:latin typeface="Trebuchet MS" pitchFamily="34" charset="0"/>
              </a:rPr>
              <a:t>Backend </a:t>
            </a:r>
            <a:r>
              <a:rPr lang="en-IN" sz="1600" b="1" dirty="0">
                <a:latin typeface="Trebuchet MS" pitchFamily="34" charset="0"/>
              </a:rPr>
              <a:t>Logic</a:t>
            </a:r>
            <a:r>
              <a:rPr lang="en-IN" sz="1600" dirty="0" smtClean="0">
                <a:latin typeface="Trebuchet MS" pitchFamily="34" charset="0"/>
              </a:rPr>
              <a:t>:</a:t>
            </a:r>
          </a:p>
          <a:p>
            <a:endParaRPr lang="en-IN" sz="1600" dirty="0">
              <a:latin typeface="Trebuchet MS" pitchFamily="34" charset="0"/>
            </a:endParaRPr>
          </a:p>
          <a:p>
            <a:pPr lvl="1"/>
            <a:r>
              <a:rPr lang="en-IN" sz="1600" b="1" dirty="0">
                <a:latin typeface="Trebuchet MS" pitchFamily="34" charset="0"/>
              </a:rPr>
              <a:t>Template Management</a:t>
            </a:r>
            <a:r>
              <a:rPr lang="en-IN" sz="1600" dirty="0">
                <a:latin typeface="Trebuchet MS" pitchFamily="34" charset="0"/>
              </a:rPr>
              <a:t>: The application manages a collection of meme templates, allowing for easy retrieval and selection.</a:t>
            </a:r>
          </a:p>
          <a:p>
            <a:pPr lvl="1"/>
            <a:r>
              <a:rPr lang="en-IN" sz="1600" b="1" dirty="0">
                <a:latin typeface="Trebuchet MS" pitchFamily="34" charset="0"/>
              </a:rPr>
              <a:t>Text Processing</a:t>
            </a:r>
            <a:r>
              <a:rPr lang="en-IN" sz="1600" dirty="0">
                <a:latin typeface="Trebuchet MS" pitchFamily="34" charset="0"/>
              </a:rPr>
              <a:t>: The backend processes the user-input text and applies the specified customizations.</a:t>
            </a:r>
          </a:p>
          <a:p>
            <a:pPr lvl="1"/>
            <a:r>
              <a:rPr lang="en-IN" sz="1600" b="1" dirty="0">
                <a:latin typeface="Trebuchet MS" pitchFamily="34" charset="0"/>
              </a:rPr>
              <a:t>Meme Generation</a:t>
            </a:r>
            <a:r>
              <a:rPr lang="en-IN" sz="1600" dirty="0">
                <a:latin typeface="Trebuchet MS" pitchFamily="34" charset="0"/>
              </a:rPr>
              <a:t>: The backend combines the selected template with the customized text to generate the final meme image</a:t>
            </a:r>
            <a:r>
              <a:rPr lang="en-IN" sz="1600" dirty="0" smtClean="0">
                <a:latin typeface="Trebuchet MS" pitchFamily="34" charset="0"/>
              </a:rPr>
              <a:t>.</a:t>
            </a:r>
          </a:p>
          <a:p>
            <a:pPr lvl="1"/>
            <a:endParaRPr lang="en-IN" sz="1600" dirty="0">
              <a:latin typeface="Trebuchet MS" pitchFamily="34" charset="0"/>
            </a:endParaRPr>
          </a:p>
          <a:p>
            <a:r>
              <a:rPr lang="en-IN" sz="1600" b="1" dirty="0">
                <a:latin typeface="Trebuchet MS" pitchFamily="34" charset="0"/>
              </a:rPr>
              <a:t>Data Flow</a:t>
            </a:r>
            <a:r>
              <a:rPr lang="en-IN" sz="1600" dirty="0" smtClean="0">
                <a:latin typeface="Trebuchet MS" pitchFamily="34" charset="0"/>
              </a:rPr>
              <a:t>:</a:t>
            </a:r>
          </a:p>
          <a:p>
            <a:endParaRPr lang="en-IN" sz="1600" dirty="0">
              <a:latin typeface="Trebuchet MS" pitchFamily="34" charset="0"/>
            </a:endParaRPr>
          </a:p>
          <a:p>
            <a:pPr lvl="1"/>
            <a:r>
              <a:rPr lang="en-IN" sz="1600" dirty="0">
                <a:latin typeface="Trebuchet MS" pitchFamily="34" charset="0"/>
              </a:rPr>
              <a:t>User selects a meme template from the UI.</a:t>
            </a:r>
          </a:p>
          <a:p>
            <a:pPr lvl="1"/>
            <a:r>
              <a:rPr lang="en-IN" sz="1600" dirty="0">
                <a:latin typeface="Trebuchet MS" pitchFamily="34" charset="0"/>
              </a:rPr>
              <a:t>User inputs custom text for the top and bottom of the meme.</a:t>
            </a:r>
          </a:p>
          <a:p>
            <a:pPr lvl="1"/>
            <a:r>
              <a:rPr lang="en-IN" sz="1600" dirty="0">
                <a:latin typeface="Trebuchet MS" pitchFamily="34" charset="0"/>
              </a:rPr>
              <a:t>UI sends the template and text data to the backend.</a:t>
            </a:r>
          </a:p>
          <a:p>
            <a:pPr lvl="1"/>
            <a:r>
              <a:rPr lang="en-IN" sz="1600" dirty="0">
                <a:latin typeface="Trebuchet MS" pitchFamily="34" charset="0"/>
              </a:rPr>
              <a:t>Backend processes the text customization and generates a preview of the meme.</a:t>
            </a:r>
          </a:p>
          <a:p>
            <a:pPr lvl="1"/>
            <a:r>
              <a:rPr lang="en-IN" sz="1600" dirty="0">
                <a:latin typeface="Trebuchet MS" pitchFamily="34" charset="0"/>
              </a:rPr>
              <a:t>User previews the meme and can make further adjustments if needed.</a:t>
            </a:r>
          </a:p>
          <a:p>
            <a:pPr lvl="1"/>
            <a:r>
              <a:rPr lang="en-IN" sz="1600" dirty="0">
                <a:latin typeface="Trebuchet MS" pitchFamily="34" charset="0"/>
              </a:rPr>
              <a:t>Once satisfied, user can download or share the meme.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1145</Words>
  <Application>Microsoft Office PowerPoint</Application>
  <PresentationFormat>Custom</PresentationFormat>
  <Paragraphs>80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2021PITAI249</dc:creator>
  <cp:lastModifiedBy>2021PITAI249</cp:lastModifiedBy>
  <cp:revision>6</cp:revision>
  <dcterms:created xsi:type="dcterms:W3CDTF">2024-04-01T05:11:32Z</dcterms:created>
  <dcterms:modified xsi:type="dcterms:W3CDTF">2024-04-01T06:37:44Z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