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 smtClean="0">
                <a:latin typeface="Trebuchet MS"/>
                <a:cs typeface="Trebuchet MS"/>
              </a:rPr>
              <a:t>SHAKTHI S </a:t>
            </a:r>
            <a:r>
              <a:rPr lang="en-IN" sz="3200" dirty="0" err="1" smtClean="0">
                <a:latin typeface="Trebuchet MS"/>
                <a:cs typeface="Trebuchet MS"/>
              </a:rPr>
              <a:t>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524000"/>
            <a:ext cx="10286999" cy="504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07307" y="1524000"/>
            <a:ext cx="11541579" cy="512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Arial" pitchFamily="34" charset="0"/>
              </a:rPr>
              <a:t>Solution: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Arial" pitchFamily="34" charset="0"/>
              </a:rPr>
              <a:t> Our meme generator web application provides a user-friendly platform for creating and sharing memes. Users can choose from a wide selection of meme templates, add custom text, and customize the text appearance to create personalized memes. The application offers a preview feature to see how the meme will look before generating it, and users can download or share the meme directly on social media platforms.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Arial" pitchFamily="34" charset="0"/>
              </a:rPr>
              <a:t>Value Proposition: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Arial" pitchFamily="34" charset="0"/>
              </a:rPr>
              <a:t> Our meme generator offers several key benefits to users: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Arial" pitchFamily="34" charset="0"/>
              </a:rPr>
              <a:t>Easy-to-use interface: Our application is designed to be intuitive and user-friendly, making it easy for users to create memes even if they have little to no design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Arial" pitchFamily="34" charset="0"/>
              </a:rPr>
              <a:t>Diverse template selection: We offer a wide range of meme templates across various categories, ensuring that users can find templates that suit their sense of humor and style.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Arial" pitchFamily="34" charset="0"/>
              </a:rPr>
              <a:t>Customization options: Users can customize the text on their memes with different font styles, sizes, and colors, allowing for greater personalization and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Arial" pitchFamily="34" charset="0"/>
              </a:rPr>
              <a:t>Preview feature: The preview feature allows users to see how their meme will look before generating it, ensuring that they are satisfied with the final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Arial" pitchFamily="34" charset="0"/>
              </a:rPr>
              <a:t>Social media integration: Users can easily share their memes on popular social media platforms, allowing them to quickly share their creations with friends and followers. Overall, our meme generator provides a fun and engaging platform for users to express their creativity and share humorous content with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393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11354"/>
            <a:ext cx="10820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rebuchet MS" pitchFamily="34" charset="0"/>
              </a:rPr>
              <a:t>Simplicity</a:t>
            </a:r>
            <a:r>
              <a:rPr lang="en-IN" sz="2000" dirty="0">
                <a:latin typeface="Trebuchet MS" pitchFamily="34" charset="0"/>
              </a:rPr>
              <a:t>: Our user interface is designed to be incredibly intuitive, allowing even those with no design experience to create memes effortlessly. With just a few clicks, users can select a template, add text, customize it, and share their meme.</a:t>
            </a:r>
          </a:p>
          <a:p>
            <a:r>
              <a:rPr lang="en-IN" sz="2000" b="1" dirty="0">
                <a:latin typeface="Trebuchet MS" pitchFamily="34" charset="0"/>
              </a:rPr>
              <a:t>Versatility</a:t>
            </a:r>
            <a:r>
              <a:rPr lang="en-IN" sz="2000" dirty="0">
                <a:latin typeface="Trebuchet MS" pitchFamily="34" charset="0"/>
              </a:rPr>
              <a:t>: We offer a vast library of meme templates covering a wide range of topics, ensuring that users can find the perfect template for any situation or sense of </a:t>
            </a:r>
            <a:r>
              <a:rPr lang="en-IN" sz="2000" dirty="0" err="1">
                <a:latin typeface="Trebuchet MS" pitchFamily="34" charset="0"/>
              </a:rPr>
              <a:t>humor</a:t>
            </a:r>
            <a:r>
              <a:rPr lang="en-IN" sz="2000" dirty="0">
                <a:latin typeface="Trebuchet MS" pitchFamily="34" charset="0"/>
              </a:rPr>
              <a:t>. Whether they're into pop culture, current events, or classic internet memes, we have something for everyone.</a:t>
            </a:r>
          </a:p>
          <a:p>
            <a:r>
              <a:rPr lang="en-IN" sz="2000" b="1" dirty="0">
                <a:latin typeface="Trebuchet MS" pitchFamily="34" charset="0"/>
              </a:rPr>
              <a:t>Customization</a:t>
            </a:r>
            <a:r>
              <a:rPr lang="en-IN" sz="2000" dirty="0">
                <a:latin typeface="Trebuchet MS" pitchFamily="34" charset="0"/>
              </a:rPr>
              <a:t>: While our application makes meme creation easy, we also offer extensive customization options. Users can adjust the text size, font, </a:t>
            </a:r>
            <a:r>
              <a:rPr lang="en-IN" sz="2000" dirty="0" err="1">
                <a:latin typeface="Trebuchet MS" pitchFamily="34" charset="0"/>
              </a:rPr>
              <a:t>color</a:t>
            </a:r>
            <a:r>
              <a:rPr lang="en-IN" sz="2000" dirty="0">
                <a:latin typeface="Trebuchet MS" pitchFamily="34" charset="0"/>
              </a:rPr>
              <a:t>, and positioning to create memes that truly reflect their style and personality.</a:t>
            </a:r>
          </a:p>
          <a:p>
            <a:r>
              <a:rPr lang="en-IN" sz="2000" b="1" dirty="0">
                <a:latin typeface="Trebuchet MS" pitchFamily="34" charset="0"/>
              </a:rPr>
              <a:t>Preview Feature</a:t>
            </a:r>
            <a:r>
              <a:rPr lang="en-IN" sz="2000" dirty="0">
                <a:latin typeface="Trebuchet MS" pitchFamily="34" charset="0"/>
              </a:rPr>
              <a:t>: Our preview feature allows users to see exactly how their meme will look before finalizing it. This ensures that they can make any adjustments necessary to create the perfect meme.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550" y="956582"/>
            <a:ext cx="1188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rebuchet MS" pitchFamily="34" charset="0"/>
              </a:rPr>
              <a:t>User Interface (UI</a:t>
            </a:r>
            <a:r>
              <a:rPr lang="en-IN" sz="1600" b="1" dirty="0" smtClean="0">
                <a:latin typeface="Trebuchet MS" pitchFamily="34" charset="0"/>
              </a:rPr>
              <a:t>)</a:t>
            </a:r>
            <a:r>
              <a:rPr lang="en-IN" sz="1600" dirty="0" smtClean="0">
                <a:latin typeface="Trebuchet MS" pitchFamily="34" charset="0"/>
              </a:rPr>
              <a:t>:</a:t>
            </a:r>
          </a:p>
          <a:p>
            <a:endParaRPr lang="en-IN" sz="1600" dirty="0">
              <a:latin typeface="Trebuchet MS" pitchFamily="34" charset="0"/>
            </a:endParaRPr>
          </a:p>
          <a:p>
            <a:pPr lvl="1"/>
            <a:r>
              <a:rPr lang="en-IN" sz="1600" b="1" dirty="0">
                <a:latin typeface="Trebuchet MS" pitchFamily="34" charset="0"/>
              </a:rPr>
              <a:t>Template Selection</a:t>
            </a:r>
            <a:r>
              <a:rPr lang="en-IN" sz="1600" dirty="0">
                <a:latin typeface="Trebuchet MS" pitchFamily="34" charset="0"/>
              </a:rPr>
              <a:t>: Users can browse and select from a variety of meme templates.</a:t>
            </a:r>
          </a:p>
          <a:p>
            <a:pPr lvl="1"/>
            <a:r>
              <a:rPr lang="en-IN" sz="1600" b="1" dirty="0">
                <a:latin typeface="Trebuchet MS" pitchFamily="34" charset="0"/>
              </a:rPr>
              <a:t>Text Input</a:t>
            </a:r>
            <a:r>
              <a:rPr lang="en-IN" sz="1600" dirty="0">
                <a:latin typeface="Trebuchet MS" pitchFamily="34" charset="0"/>
              </a:rPr>
              <a:t>: Users can input custom text for the top and bottom of the meme.</a:t>
            </a:r>
          </a:p>
          <a:p>
            <a:pPr lvl="1"/>
            <a:r>
              <a:rPr lang="en-IN" sz="1600" b="1" dirty="0">
                <a:latin typeface="Trebuchet MS" pitchFamily="34" charset="0"/>
              </a:rPr>
              <a:t>Text Customization</a:t>
            </a:r>
            <a:r>
              <a:rPr lang="en-IN" sz="1600" dirty="0">
                <a:latin typeface="Trebuchet MS" pitchFamily="34" charset="0"/>
              </a:rPr>
              <a:t>: Users can customize the font style, size, </a:t>
            </a:r>
            <a:r>
              <a:rPr lang="en-IN" sz="1600" dirty="0" err="1">
                <a:latin typeface="Trebuchet MS" pitchFamily="34" charset="0"/>
              </a:rPr>
              <a:t>color</a:t>
            </a:r>
            <a:r>
              <a:rPr lang="en-IN" sz="1600" dirty="0">
                <a:latin typeface="Trebuchet MS" pitchFamily="34" charset="0"/>
              </a:rPr>
              <a:t>, and alignment of the text.</a:t>
            </a:r>
          </a:p>
          <a:p>
            <a:pPr lvl="1"/>
            <a:r>
              <a:rPr lang="en-IN" sz="1600" b="1" dirty="0">
                <a:latin typeface="Trebuchet MS" pitchFamily="34" charset="0"/>
              </a:rPr>
              <a:t>Preview</a:t>
            </a:r>
            <a:r>
              <a:rPr lang="en-IN" sz="1600" dirty="0">
                <a:latin typeface="Trebuchet MS" pitchFamily="34" charset="0"/>
              </a:rPr>
              <a:t>: Users can preview the meme with their custom text before generating it.</a:t>
            </a:r>
          </a:p>
          <a:p>
            <a:pPr lvl="1"/>
            <a:r>
              <a:rPr lang="en-IN" sz="1600" b="1" dirty="0">
                <a:latin typeface="Trebuchet MS" pitchFamily="34" charset="0"/>
              </a:rPr>
              <a:t>Download/Share</a:t>
            </a:r>
            <a:r>
              <a:rPr lang="en-IN" sz="1600" dirty="0">
                <a:latin typeface="Trebuchet MS" pitchFamily="34" charset="0"/>
              </a:rPr>
              <a:t>: Users can download the generated meme or share it directly on social media platforms.</a:t>
            </a:r>
          </a:p>
          <a:p>
            <a:endParaRPr lang="en-IN" sz="1600" b="1" dirty="0" smtClean="0">
              <a:latin typeface="Trebuchet MS" pitchFamily="34" charset="0"/>
            </a:endParaRPr>
          </a:p>
          <a:p>
            <a:r>
              <a:rPr lang="en-IN" sz="1600" b="1" dirty="0" smtClean="0">
                <a:latin typeface="Trebuchet MS" pitchFamily="34" charset="0"/>
              </a:rPr>
              <a:t>Backend </a:t>
            </a:r>
            <a:r>
              <a:rPr lang="en-IN" sz="1600" b="1" dirty="0">
                <a:latin typeface="Trebuchet MS" pitchFamily="34" charset="0"/>
              </a:rPr>
              <a:t>Logic</a:t>
            </a:r>
            <a:r>
              <a:rPr lang="en-IN" sz="1600" dirty="0" smtClean="0">
                <a:latin typeface="Trebuchet MS" pitchFamily="34" charset="0"/>
              </a:rPr>
              <a:t>:</a:t>
            </a:r>
          </a:p>
          <a:p>
            <a:endParaRPr lang="en-IN" sz="1600" dirty="0">
              <a:latin typeface="Trebuchet MS" pitchFamily="34" charset="0"/>
            </a:endParaRPr>
          </a:p>
          <a:p>
            <a:pPr lvl="1"/>
            <a:r>
              <a:rPr lang="en-IN" sz="1600" b="1" dirty="0">
                <a:latin typeface="Trebuchet MS" pitchFamily="34" charset="0"/>
              </a:rPr>
              <a:t>Template Management</a:t>
            </a:r>
            <a:r>
              <a:rPr lang="en-IN" sz="1600" dirty="0">
                <a:latin typeface="Trebuchet MS" pitchFamily="34" charset="0"/>
              </a:rPr>
              <a:t>: The application manages a collection of meme templates, allowing for easy retrieval and selection.</a:t>
            </a:r>
          </a:p>
          <a:p>
            <a:pPr lvl="1"/>
            <a:r>
              <a:rPr lang="en-IN" sz="1600" b="1" dirty="0">
                <a:latin typeface="Trebuchet MS" pitchFamily="34" charset="0"/>
              </a:rPr>
              <a:t>Text Processing</a:t>
            </a:r>
            <a:r>
              <a:rPr lang="en-IN" sz="1600" dirty="0">
                <a:latin typeface="Trebuchet MS" pitchFamily="34" charset="0"/>
              </a:rPr>
              <a:t>: The backend processes the user-input text and applies the specified customizations.</a:t>
            </a:r>
          </a:p>
          <a:p>
            <a:pPr lvl="1"/>
            <a:r>
              <a:rPr lang="en-IN" sz="1600" b="1" dirty="0">
                <a:latin typeface="Trebuchet MS" pitchFamily="34" charset="0"/>
              </a:rPr>
              <a:t>Meme Generation</a:t>
            </a:r>
            <a:r>
              <a:rPr lang="en-IN" sz="1600" dirty="0">
                <a:latin typeface="Trebuchet MS" pitchFamily="34" charset="0"/>
              </a:rPr>
              <a:t>: The backend combines the selected template with the customized text to generate the final meme image</a:t>
            </a:r>
            <a:r>
              <a:rPr lang="en-IN" sz="1600" dirty="0" smtClean="0">
                <a:latin typeface="Trebuchet MS" pitchFamily="34" charset="0"/>
              </a:rPr>
              <a:t>.</a:t>
            </a:r>
          </a:p>
          <a:p>
            <a:pPr lvl="1"/>
            <a:endParaRPr lang="en-IN" sz="1600" dirty="0">
              <a:latin typeface="Trebuchet MS" pitchFamily="34" charset="0"/>
            </a:endParaRPr>
          </a:p>
          <a:p>
            <a:r>
              <a:rPr lang="en-IN" sz="1600" b="1" dirty="0">
                <a:latin typeface="Trebuchet MS" pitchFamily="34" charset="0"/>
              </a:rPr>
              <a:t>Data Flow</a:t>
            </a:r>
            <a:r>
              <a:rPr lang="en-IN" sz="1600" dirty="0" smtClean="0">
                <a:latin typeface="Trebuchet MS" pitchFamily="34" charset="0"/>
              </a:rPr>
              <a:t>:</a:t>
            </a:r>
          </a:p>
          <a:p>
            <a:endParaRPr lang="en-IN" sz="1600" dirty="0">
              <a:latin typeface="Trebuchet MS" pitchFamily="34" charset="0"/>
            </a:endParaRPr>
          </a:p>
          <a:p>
            <a:pPr lvl="1"/>
            <a:r>
              <a:rPr lang="en-IN" sz="1600" dirty="0">
                <a:latin typeface="Trebuchet MS" pitchFamily="34" charset="0"/>
              </a:rPr>
              <a:t>User selects a meme template from the UI.</a:t>
            </a:r>
          </a:p>
          <a:p>
            <a:pPr lvl="1"/>
            <a:r>
              <a:rPr lang="en-IN" sz="1600" dirty="0">
                <a:latin typeface="Trebuchet MS" pitchFamily="34" charset="0"/>
              </a:rPr>
              <a:t>User inputs custom text for the top and bottom of the meme.</a:t>
            </a:r>
          </a:p>
          <a:p>
            <a:pPr lvl="1"/>
            <a:r>
              <a:rPr lang="en-IN" sz="1600" dirty="0">
                <a:latin typeface="Trebuchet MS" pitchFamily="34" charset="0"/>
              </a:rPr>
              <a:t>UI sends the template and text data to the backend.</a:t>
            </a:r>
          </a:p>
          <a:p>
            <a:pPr lvl="1"/>
            <a:r>
              <a:rPr lang="en-IN" sz="1600" dirty="0">
                <a:latin typeface="Trebuchet MS" pitchFamily="34" charset="0"/>
              </a:rPr>
              <a:t>Backend processes the text customization and generates a preview of the meme.</a:t>
            </a:r>
          </a:p>
          <a:p>
            <a:pPr lvl="1"/>
            <a:r>
              <a:rPr lang="en-IN" sz="1600" dirty="0">
                <a:latin typeface="Trebuchet MS" pitchFamily="34" charset="0"/>
              </a:rPr>
              <a:t>User previews the meme and can make further adjustments if needed.</a:t>
            </a:r>
          </a:p>
          <a:p>
            <a:pPr lvl="1"/>
            <a:r>
              <a:rPr lang="en-IN" sz="1600" dirty="0">
                <a:latin typeface="Trebuchet MS" pitchFamily="34" charset="0"/>
              </a:rPr>
              <a:t>Once satisfied, user can download or share the meme.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0" name="TextBox 9"/>
          <p:cNvSpPr txBox="1"/>
          <p:nvPr/>
        </p:nvSpPr>
        <p:spPr>
          <a:xfrm>
            <a:off x="1028700" y="1676400"/>
            <a:ext cx="66205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rebuchet MS" pitchFamily="34" charset="0"/>
              </a:rPr>
              <a:t>Implementing </a:t>
            </a:r>
            <a:r>
              <a:rPr lang="en-IN" sz="2000" dirty="0">
                <a:latin typeface="Trebuchet MS" pitchFamily="34" charset="0"/>
              </a:rPr>
              <a:t>the meme generator application can lead to increased user engagement, creativity, and community building. Users can express their creativity and share memes easily, leading to a more enjoyable user experience. The application's integration with social media platforms allows for easy sharing and </a:t>
            </a:r>
            <a:r>
              <a:rPr lang="en-IN" sz="2000" dirty="0" err="1">
                <a:latin typeface="Trebuchet MS" pitchFamily="34" charset="0"/>
              </a:rPr>
              <a:t>virality</a:t>
            </a:r>
            <a:r>
              <a:rPr lang="en-IN" sz="2000" dirty="0">
                <a:latin typeface="Trebuchet MS" pitchFamily="34" charset="0"/>
              </a:rPr>
              <a:t> of memes. Collecting user feedback can help improve the application over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742</Words>
  <Application>Microsoft Office PowerPoint</Application>
  <PresentationFormat>Custom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2021PITAI249</dc:creator>
  <cp:lastModifiedBy>2021PITAI249</cp:lastModifiedBy>
  <cp:revision>5</cp:revision>
  <dcterms:created xsi:type="dcterms:W3CDTF">2024-04-01T05:11:32Z</dcterms:created>
  <dcterms:modified xsi:type="dcterms:W3CDTF">2024-04-01T06:28:21Z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