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91D79B-4C19-4AFA-AAB8-AB7DD578CE70}" v="1" dt="2025-10-30T16:04:15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Aditi" userId="e7234b53f91c622a" providerId="LiveId" clId="{5A09E3D1-3145-4FCC-B6E0-6A912A5D9EF4}"/>
    <pc:docChg chg="modSld">
      <pc:chgData name="Sai Aditi" userId="e7234b53f91c622a" providerId="LiveId" clId="{5A09E3D1-3145-4FCC-B6E0-6A912A5D9EF4}" dt="2025-10-30T16:04:15.104" v="0"/>
      <pc:docMkLst>
        <pc:docMk/>
      </pc:docMkLst>
      <pc:sldChg chg="modSp">
        <pc:chgData name="Sai Aditi" userId="e7234b53f91c622a" providerId="LiveId" clId="{5A09E3D1-3145-4FCC-B6E0-6A912A5D9EF4}" dt="2025-10-30T16:04:15.104" v="0"/>
        <pc:sldMkLst>
          <pc:docMk/>
          <pc:sldMk cId="519586359" sldId="258"/>
        </pc:sldMkLst>
        <pc:graphicFrameChg chg="mod">
          <ac:chgData name="Sai Aditi" userId="e7234b53f91c622a" providerId="LiveId" clId="{5A09E3D1-3145-4FCC-B6E0-6A912A5D9EF4}" dt="2025-10-30T16:04:15.104" v="0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AI-Based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Home Energy Saver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99465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=""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=""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2117240030139</a:t>
                      </a:r>
                      <a:endParaRPr lang="en-US" b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SHAKTHI</a:t>
                      </a:r>
                      <a:r>
                        <a:rPr lang="en-US" baseline="0" dirty="0" smtClean="0"/>
                        <a:t> DHARSHNI C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Mrs.M</a:t>
                      </a:r>
                      <a:r>
                        <a:rPr lang="en-US" b="0" dirty="0"/>
                        <a:t>. BHAVANI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99F9F19D-9ED6-419A-DC0B-1BBE68A4E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2787" y="2614300"/>
            <a:ext cx="10931013" cy="21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Increasing energy consumption in homes leads to high electricity bills and resource wastage.</a:t>
            </a:r>
          </a:p>
          <a:p>
            <a:r>
              <a:rPr lang="en-US" sz="1800" dirty="0"/>
              <a:t>Manual control of appliances often causes lights or fans to remain ON unnecessarily.</a:t>
            </a:r>
          </a:p>
          <a:p>
            <a:r>
              <a:rPr lang="en-US" sz="1800" dirty="0"/>
              <a:t>Lack of intelligent monitoring systems results in inefficient energy usage.</a:t>
            </a:r>
          </a:p>
          <a:p>
            <a:r>
              <a:rPr lang="en-US" sz="1800" dirty="0"/>
              <a:t>Users have limited awareness or time to manage appliances effectively.</a:t>
            </a:r>
          </a:p>
          <a:p>
            <a:r>
              <a:rPr lang="en-US" sz="1800" dirty="0"/>
              <a:t>There is a need for an </a:t>
            </a:r>
            <a:r>
              <a:rPr lang="en-US" sz="1800" b="1" dirty="0"/>
              <a:t>AI-based automated system</a:t>
            </a:r>
            <a:r>
              <a:rPr lang="en-US" sz="1800" dirty="0"/>
              <a:t> to optimize energy use and reduce human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2" y="845574"/>
            <a:ext cx="10822858" cy="580914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Theoretical background:</a:t>
            </a:r>
          </a:p>
          <a:p>
            <a:r>
              <a:rPr lang="en-US" sz="2300" dirty="0"/>
              <a:t>The system uses AI and sensors to automate appliance control.</a:t>
            </a:r>
          </a:p>
          <a:p>
            <a:r>
              <a:rPr lang="en-US" sz="2300" dirty="0"/>
              <a:t>It applies rule-based logic for real-time energy management.</a:t>
            </a:r>
          </a:p>
          <a:p>
            <a:r>
              <a:rPr lang="en-US" sz="2300" dirty="0"/>
              <a:t>AI enables efficient decision-making to reduce power wastage</a:t>
            </a:r>
            <a:r>
              <a:rPr lang="en-US" sz="2300" dirty="0" smtClean="0"/>
              <a:t>.</a:t>
            </a:r>
            <a:endParaRPr lang="en-US" sz="2600" dirty="0"/>
          </a:p>
          <a:p>
            <a:pPr marL="0" indent="0">
              <a:buNone/>
            </a:pPr>
            <a:r>
              <a:rPr lang="en-US" b="1" dirty="0"/>
              <a:t>Literature Survey:</a:t>
            </a:r>
            <a:endParaRPr lang="en-US" dirty="0"/>
          </a:p>
          <a:p>
            <a:r>
              <a:rPr lang="en-US" sz="2300" dirty="0"/>
              <a:t>Studies show </a:t>
            </a:r>
            <a:r>
              <a:rPr lang="en-US" sz="2300" dirty="0" err="1"/>
              <a:t>IoT</a:t>
            </a:r>
            <a:r>
              <a:rPr lang="en-US" sz="2300" dirty="0"/>
              <a:t> and AI improve smart home energy efficiency.</a:t>
            </a:r>
          </a:p>
          <a:p>
            <a:r>
              <a:rPr lang="en-US" sz="2300" dirty="0"/>
              <a:t>Rule-based algorithms are simple and effective for real-time control</a:t>
            </a:r>
            <a:r>
              <a:rPr lang="en-US" sz="2300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Justification</a:t>
            </a:r>
            <a:r>
              <a:rPr lang="en-US" b="1" dirty="0" smtClean="0"/>
              <a:t>:</a:t>
            </a:r>
            <a:endParaRPr lang="en-US" dirty="0"/>
          </a:p>
          <a:p>
            <a:r>
              <a:rPr lang="en-US" sz="2300" dirty="0"/>
              <a:t>Rule-based logic is easy to implement and reliable for automation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It </a:t>
            </a:r>
            <a:r>
              <a:rPr lang="en-US" sz="2300" dirty="0"/>
              <a:t>works efficiently without needing complex data training</a:t>
            </a:r>
            <a:r>
              <a:rPr lang="en-US" sz="2300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Algorithm </a:t>
            </a:r>
            <a:r>
              <a:rPr lang="en-US" b="1" dirty="0"/>
              <a:t>Explanation (with Example):</a:t>
            </a:r>
            <a:endParaRPr lang="en-US" dirty="0"/>
          </a:p>
          <a:p>
            <a:r>
              <a:rPr lang="en-US" sz="2300" dirty="0"/>
              <a:t>The system collects sensor data like temperature, light, and motion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It </a:t>
            </a:r>
            <a:r>
              <a:rPr lang="en-US" sz="2300" dirty="0"/>
              <a:t>applies rules such as turning ON lights when motion is detected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Control </a:t>
            </a:r>
            <a:r>
              <a:rPr lang="en-US" sz="2300" dirty="0"/>
              <a:t>signals are sent to appliances based on decisions</a:t>
            </a:r>
            <a:r>
              <a:rPr lang="en-US" sz="2300" dirty="0" smtClean="0"/>
              <a:t>.</a:t>
            </a:r>
          </a:p>
          <a:p>
            <a:r>
              <a:rPr lang="en-US" sz="2300" dirty="0" smtClean="0"/>
              <a:t>Example</a:t>
            </a:r>
            <a:r>
              <a:rPr lang="en-US" sz="2300" dirty="0"/>
              <a:t>: If room is hot and occupied → fan ON; empty → all OFF.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971142"/>
              </p:ext>
            </p:extLst>
          </p:nvPr>
        </p:nvGraphicFramePr>
        <p:xfrm>
          <a:off x="1854200" y="2205222"/>
          <a:ext cx="8128000" cy="28346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https://github.com/shakthidharshni/AI-MINIPROJECT/blob/main/AI_CODE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https://github.com/shakthidharshni/AI-MINIPROJECT/blob/main/AI_MINIPROJECT_REPORT.pdf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https://1drv.ms/p/c/E7234B53F91C622A/EQJcQtVGi4BDtntDBqH702EBd94zpHvZ8zoV1IW83taIsw?e=kjpqlh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flipH="1">
            <a:off x="648928" y="6356350"/>
            <a:ext cx="1032388" cy="365125"/>
          </a:xfrm>
        </p:spPr>
        <p:txBody>
          <a:bodyPr/>
          <a:lstStyle/>
          <a:p>
            <a:fld id="{C5480D13-07B8-4CF5-901F-BD1025D74351}" type="datetime1">
              <a:rPr lang="en-US"/>
              <a:pPr/>
              <a:t>10/31/2025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AA22933A-C3F2-5995-96CE-FB49AF2561C6}"/>
              </a:ext>
            </a:extLst>
          </p:cNvPr>
          <p:cNvSpPr txBox="1"/>
          <p:nvPr/>
        </p:nvSpPr>
        <p:spPr>
          <a:xfrm>
            <a:off x="342097" y="1407225"/>
            <a:ext cx="3397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02F36567-E9B9-FA7E-E256-B178954E043B}"/>
              </a:ext>
            </a:extLst>
          </p:cNvPr>
          <p:cNvSpPr txBox="1"/>
          <p:nvPr/>
        </p:nvSpPr>
        <p:spPr>
          <a:xfrm>
            <a:off x="273271" y="4850610"/>
            <a:ext cx="8209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EXPLANATION</a:t>
            </a:r>
            <a:r>
              <a:rPr lang="en-US" b="1" dirty="0" smtClean="0"/>
              <a:t>:</a:t>
            </a:r>
          </a:p>
          <a:p>
            <a:r>
              <a:rPr lang="en-US" dirty="0"/>
              <a:t>The system displays real-time sensor readings and appliance status on the </a:t>
            </a:r>
            <a:r>
              <a:rPr lang="en-US" dirty="0" err="1"/>
              <a:t>screen.It</a:t>
            </a:r>
            <a:r>
              <a:rPr lang="en-US" dirty="0"/>
              <a:t> shows actions like “Motion detected – Lights ON” or “No motion – Lights </a:t>
            </a:r>
            <a:r>
              <a:rPr lang="en-US" dirty="0" err="1"/>
              <a:t>OFF.”This</a:t>
            </a:r>
            <a:r>
              <a:rPr lang="en-US" dirty="0"/>
              <a:t> helps users easily understand how energy is being managed automatically.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368" y="1879286"/>
            <a:ext cx="4282879" cy="2868595"/>
          </a:xfr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291068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endParaRPr lang="en-GB" dirty="0"/>
          </a:p>
          <a:p>
            <a:pPr marL="0" lv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311B5E1-1588-561C-966B-949F5749B74E}"/>
              </a:ext>
            </a:extLst>
          </p:cNvPr>
          <p:cNvSpPr txBox="1"/>
          <p:nvPr/>
        </p:nvSpPr>
        <p:spPr>
          <a:xfrm>
            <a:off x="176981" y="1267326"/>
            <a:ext cx="1180854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RESULTS: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The system successfully automates appliance control based on sensor data.</a:t>
            </a:r>
          </a:p>
          <a:p>
            <a:pPr>
              <a:buFont typeface="+mj-lt"/>
              <a:buAutoNum type="arabicPeriod"/>
            </a:pPr>
            <a:r>
              <a:rPr lang="en-US" dirty="0"/>
              <a:t>Energy consumption is reduced through intelligent decision-making.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Appliances respond instantly to environmental and occupancy changes.</a:t>
            </a:r>
          </a:p>
          <a:p>
            <a:pPr>
              <a:buFont typeface="+mj-lt"/>
              <a:buAutoNum type="arabicPeriod"/>
            </a:pPr>
            <a:r>
              <a:rPr lang="en-US" dirty="0"/>
              <a:t>Overall, the system improves efficiency and promotes smart energy use.</a:t>
            </a:r>
          </a:p>
          <a:p>
            <a:endParaRPr lang="en-US" b="1" dirty="0"/>
          </a:p>
          <a:p>
            <a:r>
              <a:rPr lang="en-US" b="1" dirty="0"/>
              <a:t>FUTURE ENHANCEMEN</a:t>
            </a:r>
            <a:r>
              <a:rPr lang="en-US" dirty="0"/>
              <a:t>T</a:t>
            </a:r>
            <a:r>
              <a:rPr lang="en-US" b="1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Integrate machine learning to predict user behavior for smarter control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</a:t>
            </a:r>
            <a:r>
              <a:rPr lang="en-US" dirty="0"/>
              <a:t>voice assistant compatibility for hands-free operation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Include </a:t>
            </a:r>
            <a:r>
              <a:rPr lang="en-US" dirty="0"/>
              <a:t>mobile app connectivity for remote monitoring and control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</a:t>
            </a:r>
            <a:r>
              <a:rPr lang="en-US" dirty="0"/>
              <a:t>renewable energy sources like solar panels for sustainable power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</a:t>
            </a:r>
            <a:r>
              <a:rPr lang="en-US" dirty="0"/>
              <a:t>data analytics to track long-term energy consumption patterns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Introduce </a:t>
            </a:r>
            <a:r>
              <a:rPr lang="en-US" dirty="0"/>
              <a:t>cloud storage for saving system data and generating detailed reports.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10/31/2025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50652E8D-5B1E-6E46-93C7-E484231261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970131"/>
            <a:ext cx="11069097" cy="3503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dirty="0"/>
              <a:t>Russell, S. &amp; </a:t>
            </a:r>
            <a:r>
              <a:rPr lang="en-IN" sz="1800" dirty="0" err="1"/>
              <a:t>Norvig</a:t>
            </a:r>
            <a:r>
              <a:rPr lang="en-IN" sz="1800" dirty="0"/>
              <a:t>, P. (2021). </a:t>
            </a:r>
            <a:r>
              <a:rPr lang="en-IN" sz="1800" i="1" dirty="0"/>
              <a:t>Artificial Intelligence: A Modern Approach</a:t>
            </a:r>
            <a:r>
              <a:rPr lang="en-IN" sz="1800" dirty="0"/>
              <a:t>. Pearson Education.</a:t>
            </a:r>
          </a:p>
          <a:p>
            <a:r>
              <a:rPr lang="en-IN" sz="1800" dirty="0" err="1"/>
              <a:t>Kaushik</a:t>
            </a:r>
            <a:r>
              <a:rPr lang="en-IN" sz="1800" dirty="0"/>
              <a:t>, A. (2022). “Smart Home Automation Using AI and </a:t>
            </a:r>
            <a:r>
              <a:rPr lang="en-IN" sz="1800" dirty="0" err="1"/>
              <a:t>IoT</a:t>
            </a:r>
            <a:r>
              <a:rPr lang="en-IN" sz="1800" dirty="0"/>
              <a:t>,” </a:t>
            </a:r>
            <a:r>
              <a:rPr lang="en-IN" sz="1800" i="1" dirty="0"/>
              <a:t>International Journal of Advanced Research in Computer Science</a:t>
            </a:r>
            <a:r>
              <a:rPr lang="en-IN" sz="1800" dirty="0"/>
              <a:t>, Vol. 13, Issue 4.</a:t>
            </a:r>
          </a:p>
          <a:p>
            <a:r>
              <a:rPr lang="en-IN" sz="1800" dirty="0"/>
              <a:t>Sharma, R. &amp; Gupta, P. (2023). “Energy-Efficient Smart Home Systems Using Rule-Based Algorithms,” </a:t>
            </a:r>
            <a:r>
              <a:rPr lang="en-IN" sz="1800" i="1" dirty="0"/>
              <a:t>IEEE Access</a:t>
            </a:r>
            <a:r>
              <a:rPr lang="en-IN" sz="1800" dirty="0"/>
              <a:t>, 11(2), 1456–1463.</a:t>
            </a:r>
          </a:p>
          <a:p>
            <a:r>
              <a:rPr lang="en-IN" sz="1800" dirty="0"/>
              <a:t>Khan, M. et al. (2021). “AI-Based Energy Optimization in Smart Homes,” </a:t>
            </a:r>
            <a:r>
              <a:rPr lang="en-IN" sz="1800" i="1" dirty="0"/>
              <a:t>Journal of Electrical and Electronics Engineering Research</a:t>
            </a:r>
            <a:r>
              <a:rPr lang="en-IN" sz="1800" dirty="0"/>
              <a:t>, Vol. 9, Issue 3.</a:t>
            </a:r>
          </a:p>
          <a:p>
            <a:r>
              <a:rPr lang="en-IN" sz="1800" dirty="0"/>
              <a:t>Singh, D. &amp; Mehta, R. (2022). “</a:t>
            </a:r>
            <a:r>
              <a:rPr lang="en-IN" sz="1800" dirty="0" err="1"/>
              <a:t>IoT</a:t>
            </a:r>
            <a:r>
              <a:rPr lang="en-IN" sz="1800" dirty="0"/>
              <a:t>-Driven Home Energy Management System,” </a:t>
            </a:r>
            <a:r>
              <a:rPr lang="en-IN" sz="1800" i="1" dirty="0"/>
              <a:t>International Conference on Smart Technologies</a:t>
            </a:r>
            <a:r>
              <a:rPr lang="en-IN" sz="1800" dirty="0"/>
              <a:t>.</a:t>
            </a:r>
          </a:p>
          <a:p>
            <a:r>
              <a:rPr lang="en-IN" sz="1800" dirty="0"/>
              <a:t>Research articles and case studies from </a:t>
            </a:r>
            <a:r>
              <a:rPr lang="en-IN" sz="1800" i="1" dirty="0"/>
              <a:t>IEEE </a:t>
            </a:r>
            <a:r>
              <a:rPr lang="en-IN" sz="1800" i="1" dirty="0" err="1"/>
              <a:t>Xplore</a:t>
            </a:r>
            <a:r>
              <a:rPr lang="en-IN" sz="1800" dirty="0"/>
              <a:t> and </a:t>
            </a:r>
            <a:r>
              <a:rPr lang="en-IN" sz="1800" i="1" dirty="0" err="1"/>
              <a:t>ScienceDirect</a:t>
            </a:r>
            <a:r>
              <a:rPr lang="en-IN" sz="1800" dirty="0"/>
              <a:t> on AI-based energy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589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AI-Based Smart Home Energy Saver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AI-Based Smart Home Energy Saver</dc:title>
  <dc:creator>SANKAR GANESH K</dc:creator>
  <cp:lastModifiedBy>Shakthi dharshni C R</cp:lastModifiedBy>
  <cp:revision>14</cp:revision>
  <dcterms:created xsi:type="dcterms:W3CDTF">2025-10-18T08:57:34Z</dcterms:created>
  <dcterms:modified xsi:type="dcterms:W3CDTF">2025-10-31T04:00:14Z</dcterms:modified>
</cp:coreProperties>
</file>