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95" r:id="rId2"/>
    <p:sldId id="259" r:id="rId3"/>
    <p:sldId id="257" r:id="rId4"/>
    <p:sldId id="297" r:id="rId5"/>
    <p:sldId id="296" r:id="rId6"/>
    <p:sldId id="298" r:id="rId7"/>
    <p:sldId id="299" r:id="rId8"/>
    <p:sldId id="301" r:id="rId9"/>
    <p:sldId id="302" r:id="rId10"/>
    <p:sldId id="313" r:id="rId11"/>
    <p:sldId id="314" r:id="rId12"/>
    <p:sldId id="316" r:id="rId13"/>
    <p:sldId id="315" r:id="rId14"/>
    <p:sldId id="312" r:id="rId15"/>
    <p:sldId id="300" r:id="rId16"/>
    <p:sldId id="303"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News Cycle" panose="020B0604020202020204" charset="2"/>
      <p:regular r:id="rId23"/>
      <p:bold r:id="rId24"/>
    </p:embeddedFont>
    <p:embeddedFont>
      <p:font typeface="Oswald" panose="00000500000000000000" pitchFamily="2" charset="0"/>
      <p:regular r:id="rId25"/>
      <p:bold r:id="rId26"/>
    </p:embeddedFont>
  </p:embeddedFontLst>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5681E7-3F6B-493A-A081-50176DB923CF}">
  <a:tblStyle styleId="{6B5681E7-3F6B-493A-A081-50176DB923C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51EFF09-86D4-41D1-8CD3-602A2CEEB6E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514"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Google Shape;3;n">
            <a:extLst>
              <a:ext uri="{FF2B5EF4-FFF2-40B4-BE49-F238E27FC236}">
                <a16:creationId xmlns:a16="http://schemas.microsoft.com/office/drawing/2014/main" id="{944C2D95-E2C0-937C-AA39-43080E9DB92F}"/>
              </a:ext>
            </a:extLst>
          </p:cNvPr>
          <p:cNvSpPr>
            <a:spLocks noGrp="1" noRot="1" noChangeAspect="1"/>
          </p:cNvSpPr>
          <p:nvPr>
            <p:ph type="sldImg" idx="2"/>
          </p:nvPr>
        </p:nvSpPr>
        <p:spPr bwMode="auto">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9525">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4099" name="Google Shape;4;n">
            <a:extLst>
              <a:ext uri="{FF2B5EF4-FFF2-40B4-BE49-F238E27FC236}">
                <a16:creationId xmlns:a16="http://schemas.microsoft.com/office/drawing/2014/main" id="{C13C81BE-D49C-B42F-0904-F826FBC919F3}"/>
              </a:ext>
            </a:extLst>
          </p:cNvPr>
          <p:cNvSpPr txBox="1">
            <a:spLocks noGrp="1"/>
          </p:cNvSpPr>
          <p:nvPr>
            <p:ph type="body" idx="1"/>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6" name="Google Shape;133;g3606f1c2d_30:notes">
            <a:extLst>
              <a:ext uri="{FF2B5EF4-FFF2-40B4-BE49-F238E27FC236}">
                <a16:creationId xmlns:a16="http://schemas.microsoft.com/office/drawing/2014/main" id="{DFECE2A8-1394-51A9-DBF1-0D6961965234}"/>
              </a:ext>
            </a:extLst>
          </p:cNvPr>
          <p:cNvSpPr>
            <a:spLocks noGrp="1" noRot="1" noChangeAspect="1" noTextEdit="1"/>
          </p:cNvSpPr>
          <p:nvPr>
            <p:ph type="sldImg" idx="2"/>
          </p:nvPr>
        </p:nvSpPr>
        <p:spPr>
          <a:ln>
            <a:miter lim="800000"/>
            <a:headEnd/>
            <a:tailEnd/>
          </a:ln>
        </p:spPr>
      </p:sp>
      <p:sp>
        <p:nvSpPr>
          <p:cNvPr id="6147" name="Google Shape;134;g3606f1c2d_30:notes">
            <a:extLst>
              <a:ext uri="{FF2B5EF4-FFF2-40B4-BE49-F238E27FC236}">
                <a16:creationId xmlns:a16="http://schemas.microsoft.com/office/drawing/2014/main" id="{92B546C0-E357-6EEC-D9D5-EBCD0D76082D}"/>
              </a:ext>
            </a:extLst>
          </p:cNvPr>
          <p:cNvSpPr txBox="1">
            <a:spLocks noGrp="1"/>
          </p:cNvSpPr>
          <p:nvPr>
            <p:ph type="body" idx="1"/>
          </p:nvPr>
        </p:nvSpPr>
        <p:spPr/>
        <p:txBody>
          <a:bodyPr/>
          <a:lstStyle/>
          <a:p>
            <a:pPr marL="0" indent="0" eaLnBrk="1" hangingPunct="1">
              <a:buSzPts val="1400"/>
            </a:pPr>
            <a:endParaRPr lang="en-US" altLang="en-US" sz="110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4" name="Google Shape;150;g35f391192_029:notes">
            <a:extLst>
              <a:ext uri="{FF2B5EF4-FFF2-40B4-BE49-F238E27FC236}">
                <a16:creationId xmlns:a16="http://schemas.microsoft.com/office/drawing/2014/main" id="{39FF1B6D-4A70-C1A2-C67B-15E7C4B4D23D}"/>
              </a:ext>
            </a:extLst>
          </p:cNvPr>
          <p:cNvSpPr>
            <a:spLocks noGrp="1" noRot="1" noChangeAspect="1" noTextEdit="1"/>
          </p:cNvSpPr>
          <p:nvPr>
            <p:ph type="sldImg" idx="2"/>
          </p:nvPr>
        </p:nvSpPr>
        <p:spPr>
          <a:ln>
            <a:miter lim="800000"/>
            <a:headEnd/>
            <a:tailEnd/>
          </a:ln>
        </p:spPr>
      </p:sp>
      <p:sp>
        <p:nvSpPr>
          <p:cNvPr id="8195" name="Google Shape;151;g35f391192_029:notes">
            <a:extLst>
              <a:ext uri="{FF2B5EF4-FFF2-40B4-BE49-F238E27FC236}">
                <a16:creationId xmlns:a16="http://schemas.microsoft.com/office/drawing/2014/main" id="{808151EA-0F4A-556E-8B74-1FE6BDB5FE28}"/>
              </a:ext>
            </a:extLst>
          </p:cNvPr>
          <p:cNvSpPr txBox="1">
            <a:spLocks noGrp="1"/>
          </p:cNvSpPr>
          <p:nvPr>
            <p:ph type="body" idx="1"/>
          </p:nvPr>
        </p:nvSpPr>
        <p:spPr/>
        <p:txBody>
          <a:bodyPr/>
          <a:lstStyle/>
          <a:p>
            <a:pPr marL="0" indent="0" eaLnBrk="1" hangingPunct="1">
              <a:buSzPts val="1400"/>
            </a:pPr>
            <a:endParaRPr lang="en-US" altLang="en-US" sz="1100">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Google Shape;133;g3606f1c2d_30:notes">
            <a:extLst>
              <a:ext uri="{FF2B5EF4-FFF2-40B4-BE49-F238E27FC236}">
                <a16:creationId xmlns:a16="http://schemas.microsoft.com/office/drawing/2014/main" id="{F19EE75F-B74E-7C50-95CA-BB32581F3BFE}"/>
              </a:ext>
            </a:extLst>
          </p:cNvPr>
          <p:cNvSpPr>
            <a:spLocks noGrp="1" noRot="1" noChangeAspect="1" noTextEdit="1"/>
          </p:cNvSpPr>
          <p:nvPr>
            <p:ph type="sldImg" idx="2"/>
          </p:nvPr>
        </p:nvSpPr>
        <p:spPr>
          <a:ln>
            <a:miter lim="800000"/>
            <a:headEnd/>
            <a:tailEnd/>
          </a:ln>
        </p:spPr>
      </p:sp>
      <p:sp>
        <p:nvSpPr>
          <p:cNvPr id="10243" name="Google Shape;134;g3606f1c2d_30:notes">
            <a:extLst>
              <a:ext uri="{FF2B5EF4-FFF2-40B4-BE49-F238E27FC236}">
                <a16:creationId xmlns:a16="http://schemas.microsoft.com/office/drawing/2014/main" id="{BE74644B-C0C6-7CB2-BAD6-D75B3A79BC42}"/>
              </a:ext>
            </a:extLst>
          </p:cNvPr>
          <p:cNvSpPr txBox="1">
            <a:spLocks noGrp="1"/>
          </p:cNvSpPr>
          <p:nvPr>
            <p:ph type="body" idx="1"/>
          </p:nvPr>
        </p:nvSpPr>
        <p:spPr/>
        <p:txBody>
          <a:bodyPr/>
          <a:lstStyle/>
          <a:p>
            <a:pPr marL="0" indent="0" eaLnBrk="1" hangingPunct="1">
              <a:buSzPts val="1400"/>
            </a:pPr>
            <a:endParaRPr lang="en-US" altLang="en-US" sz="1100">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9"/>
        <p:cNvGrpSpPr/>
        <p:nvPr/>
      </p:nvGrpSpPr>
      <p:grpSpPr>
        <a:xfrm>
          <a:off x="0" y="0"/>
          <a:ext cx="0" cy="0"/>
          <a:chOff x="0" y="0"/>
          <a:chExt cx="0" cy="0"/>
        </a:xfrm>
      </p:grpSpPr>
      <p:sp>
        <p:nvSpPr>
          <p:cNvPr id="4" name="Google Shape;22;p3">
            <a:extLst>
              <a:ext uri="{FF2B5EF4-FFF2-40B4-BE49-F238E27FC236}">
                <a16:creationId xmlns:a16="http://schemas.microsoft.com/office/drawing/2014/main" id="{68C954F8-105F-60DE-C70F-F4CC47BBA803}"/>
              </a:ext>
            </a:extLst>
          </p:cNvPr>
          <p:cNvSpPr>
            <a:spLocks noChangeArrowheads="1"/>
          </p:cNvSpPr>
          <p:nvPr/>
        </p:nvSpPr>
        <p:spPr bwMode="auto">
          <a:xfrm>
            <a:off x="7813675" y="0"/>
            <a:ext cx="892175" cy="322263"/>
          </a:xfrm>
          <a:custGeom>
            <a:avLst/>
            <a:gdLst>
              <a:gd name="T0" fmla="*/ 0 w 21600"/>
              <a:gd name="T1" fmla="*/ 0 h 21600"/>
              <a:gd name="T2" fmla="*/ 21600 w 21600"/>
              <a:gd name="T3" fmla="*/ 21600 h 21600"/>
            </a:gdLst>
            <a:ahLst/>
            <a:cxnLst/>
            <a:rect l="T0" t="T1" r="T2" b="T3"/>
            <a:pathLst>
              <a:path w="21600" h="21600" extrusionOk="0">
                <a:moveTo>
                  <a:pt x="0" y="0"/>
                </a:moveTo>
                <a:lnTo>
                  <a:pt x="0" y="21600"/>
                </a:lnTo>
                <a:lnTo>
                  <a:pt x="21600" y="10795"/>
                </a:lnTo>
                <a:lnTo>
                  <a:pt x="21600" y="0"/>
                </a:lnTo>
                <a:lnTo>
                  <a:pt x="0" y="0"/>
                </a:lnTo>
                <a:close/>
              </a:path>
            </a:pathLst>
          </a:custGeom>
          <a:solidFill>
            <a:schemeClr val="accent1"/>
          </a:solidFill>
          <a:ln>
            <a:noFill/>
          </a:ln>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23;p3">
            <a:extLst>
              <a:ext uri="{FF2B5EF4-FFF2-40B4-BE49-F238E27FC236}">
                <a16:creationId xmlns:a16="http://schemas.microsoft.com/office/drawing/2014/main" id="{2FF62633-3802-B021-5F8B-36AEF98F3F0A}"/>
              </a:ext>
            </a:extLst>
          </p:cNvPr>
          <p:cNvSpPr>
            <a:spLocks noChangeArrowheads="1"/>
          </p:cNvSpPr>
          <p:nvPr/>
        </p:nvSpPr>
        <p:spPr bwMode="auto">
          <a:xfrm>
            <a:off x="3649663" y="0"/>
            <a:ext cx="565150" cy="1700213"/>
          </a:xfrm>
          <a:custGeom>
            <a:avLst/>
            <a:gdLst>
              <a:gd name="T0" fmla="*/ 0 w 21600"/>
              <a:gd name="T1" fmla="*/ 0 h 21600"/>
              <a:gd name="T2" fmla="*/ 21600 w 21600"/>
              <a:gd name="T3" fmla="*/ 21600 h 21600"/>
            </a:gdLst>
            <a:ahLst/>
            <a:cxnLst/>
            <a:rect l="T0" t="T1" r="T2" b="T3"/>
            <a:pathLst>
              <a:path w="21600" h="21600" extrusionOk="0">
                <a:moveTo>
                  <a:pt x="0" y="0"/>
                </a:moveTo>
                <a:lnTo>
                  <a:pt x="0" y="21600"/>
                </a:lnTo>
                <a:lnTo>
                  <a:pt x="21600" y="20304"/>
                </a:lnTo>
                <a:lnTo>
                  <a:pt x="21600" y="0"/>
                </a:lnTo>
                <a:lnTo>
                  <a:pt x="0" y="0"/>
                </a:lnTo>
                <a:close/>
              </a:path>
            </a:pathLst>
          </a:custGeom>
          <a:solidFill>
            <a:schemeClr val="accent1"/>
          </a:solidFill>
          <a:ln>
            <a:noFill/>
          </a:ln>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6" name="Google Shape;24;p3">
            <a:extLst>
              <a:ext uri="{FF2B5EF4-FFF2-40B4-BE49-F238E27FC236}">
                <a16:creationId xmlns:a16="http://schemas.microsoft.com/office/drawing/2014/main" id="{453A50AC-2F24-5009-4439-403B1398BF4A}"/>
              </a:ext>
            </a:extLst>
          </p:cNvPr>
          <p:cNvSpPr>
            <a:spLocks noChangeArrowheads="1"/>
          </p:cNvSpPr>
          <p:nvPr/>
        </p:nvSpPr>
        <p:spPr bwMode="auto">
          <a:xfrm>
            <a:off x="4359275" y="609600"/>
            <a:ext cx="1314450" cy="2119313"/>
          </a:xfrm>
          <a:custGeom>
            <a:avLst/>
            <a:gdLst>
              <a:gd name="T0" fmla="*/ 0 w 21600"/>
              <a:gd name="T1" fmla="*/ 0 h 21600"/>
              <a:gd name="T2" fmla="*/ 21600 w 21600"/>
              <a:gd name="T3" fmla="*/ 21600 h 21600"/>
            </a:gdLst>
            <a:ahLst/>
            <a:cxnLst/>
            <a:rect l="T0" t="T1" r="T2" b="T3"/>
            <a:pathLst>
              <a:path w="21600" h="21600" extrusionOk="0">
                <a:moveTo>
                  <a:pt x="0" y="21600"/>
                </a:moveTo>
                <a:lnTo>
                  <a:pt x="21600" y="19177"/>
                </a:lnTo>
                <a:lnTo>
                  <a:pt x="21600" y="0"/>
                </a:lnTo>
                <a:lnTo>
                  <a:pt x="0" y="2423"/>
                </a:lnTo>
                <a:lnTo>
                  <a:pt x="0" y="21600"/>
                </a:lnTo>
                <a:close/>
              </a:path>
            </a:pathLst>
          </a:custGeom>
          <a:solidFill>
            <a:schemeClr val="accent2"/>
          </a:solidFill>
          <a:ln>
            <a:noFill/>
          </a:ln>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7" name="Google Shape;25;p3">
            <a:extLst>
              <a:ext uri="{FF2B5EF4-FFF2-40B4-BE49-F238E27FC236}">
                <a16:creationId xmlns:a16="http://schemas.microsoft.com/office/drawing/2014/main" id="{1409AB23-CD28-E8C3-78B7-55EA3524E349}"/>
              </a:ext>
            </a:extLst>
          </p:cNvPr>
          <p:cNvSpPr>
            <a:spLocks noChangeArrowheads="1"/>
          </p:cNvSpPr>
          <p:nvPr/>
        </p:nvSpPr>
        <p:spPr bwMode="auto">
          <a:xfrm>
            <a:off x="5821363" y="992188"/>
            <a:ext cx="1844675" cy="4159250"/>
          </a:xfrm>
          <a:custGeom>
            <a:avLst/>
            <a:gdLst>
              <a:gd name="T0" fmla="*/ 0 w 21600"/>
              <a:gd name="T1" fmla="*/ 0 h 21600"/>
              <a:gd name="T2" fmla="*/ 21600 w 21600"/>
              <a:gd name="T3" fmla="*/ 21600 h 21600"/>
            </a:gdLst>
            <a:ahLst/>
            <a:cxnLst/>
            <a:rect l="T0" t="T1" r="T2" b="T3"/>
            <a:pathLst>
              <a:path w="21600" h="21600" extrusionOk="0">
                <a:moveTo>
                  <a:pt x="0" y="21600"/>
                </a:moveTo>
                <a:lnTo>
                  <a:pt x="21600" y="21600"/>
                </a:lnTo>
                <a:lnTo>
                  <a:pt x="21600" y="0"/>
                </a:lnTo>
                <a:lnTo>
                  <a:pt x="0" y="1733"/>
                </a:lnTo>
                <a:lnTo>
                  <a:pt x="0" y="21600"/>
                </a:lnTo>
                <a:close/>
              </a:path>
            </a:pathLst>
          </a:custGeom>
          <a:solidFill>
            <a:schemeClr val="accent1"/>
          </a:solidFill>
          <a:ln>
            <a:noFill/>
          </a:ln>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8" name="Google Shape;26;p3">
            <a:extLst>
              <a:ext uri="{FF2B5EF4-FFF2-40B4-BE49-F238E27FC236}">
                <a16:creationId xmlns:a16="http://schemas.microsoft.com/office/drawing/2014/main" id="{7FEA740A-4745-9A19-B9F2-465EDA1F18D2}"/>
              </a:ext>
            </a:extLst>
          </p:cNvPr>
          <p:cNvSpPr/>
          <p:nvPr/>
        </p:nvSpPr>
        <p:spPr>
          <a:xfrm>
            <a:off x="4359275" y="2643188"/>
            <a:ext cx="1314450" cy="2511425"/>
          </a:xfrm>
          <a:custGeom>
            <a:avLst/>
            <a:gdLst/>
            <a:ahLst/>
            <a:cxnLst/>
            <a:rect l="l" t="t" r="r" b="b"/>
            <a:pathLst>
              <a:path w="21600" h="21600" extrusionOk="0">
                <a:moveTo>
                  <a:pt x="0" y="21600"/>
                </a:moveTo>
                <a:lnTo>
                  <a:pt x="21600" y="21600"/>
                </a:lnTo>
                <a:lnTo>
                  <a:pt x="21600" y="0"/>
                </a:lnTo>
                <a:lnTo>
                  <a:pt x="0" y="2046"/>
                </a:lnTo>
                <a:lnTo>
                  <a:pt x="0" y="21600"/>
                </a:lnTo>
                <a:close/>
              </a:path>
            </a:pathLst>
          </a:custGeom>
          <a:solidFill>
            <a:schemeClr val="accent3"/>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a:buNone/>
              <a:defRPr/>
            </a:pPr>
            <a:endParaRPr sz="1800" kern="0">
              <a:latin typeface="Calibri"/>
              <a:ea typeface="Calibri"/>
              <a:cs typeface="Calibri"/>
              <a:sym typeface="Calibri"/>
            </a:endParaRPr>
          </a:p>
        </p:txBody>
      </p:sp>
      <p:sp>
        <p:nvSpPr>
          <p:cNvPr id="9" name="Google Shape;27;p3">
            <a:extLst>
              <a:ext uri="{FF2B5EF4-FFF2-40B4-BE49-F238E27FC236}">
                <a16:creationId xmlns:a16="http://schemas.microsoft.com/office/drawing/2014/main" id="{265F84E6-A9DF-D8BF-65D8-D7E88D338AE6}"/>
              </a:ext>
            </a:extLst>
          </p:cNvPr>
          <p:cNvSpPr/>
          <p:nvPr/>
        </p:nvSpPr>
        <p:spPr>
          <a:xfrm>
            <a:off x="7813675" y="306388"/>
            <a:ext cx="892175" cy="2978150"/>
          </a:xfrm>
          <a:custGeom>
            <a:avLst/>
            <a:gdLst/>
            <a:ahLst/>
            <a:cxnLst/>
            <a:rect l="l" t="t" r="r" b="b"/>
            <a:pathLst>
              <a:path w="21600" h="21600" extrusionOk="0">
                <a:moveTo>
                  <a:pt x="0" y="21600"/>
                </a:moveTo>
                <a:lnTo>
                  <a:pt x="21600" y="20429"/>
                </a:lnTo>
                <a:lnTo>
                  <a:pt x="21600" y="0"/>
                </a:lnTo>
                <a:lnTo>
                  <a:pt x="0" y="1171"/>
                </a:lnTo>
                <a:lnTo>
                  <a:pt x="0" y="21600"/>
                </a:lnTo>
                <a:close/>
              </a:path>
            </a:pathLst>
          </a:custGeom>
          <a:solidFill>
            <a:schemeClr val="accent3"/>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a:buNone/>
              <a:defRPr/>
            </a:pPr>
            <a:endParaRPr sz="1800" kern="0">
              <a:latin typeface="Calibri"/>
              <a:ea typeface="Calibri"/>
              <a:cs typeface="Calibri"/>
              <a:sym typeface="Calibri"/>
            </a:endParaRPr>
          </a:p>
        </p:txBody>
      </p:sp>
      <p:sp>
        <p:nvSpPr>
          <p:cNvPr id="10" name="Google Shape;28;p3">
            <a:extLst>
              <a:ext uri="{FF2B5EF4-FFF2-40B4-BE49-F238E27FC236}">
                <a16:creationId xmlns:a16="http://schemas.microsoft.com/office/drawing/2014/main" id="{F0A349E5-AC77-ACB6-2D24-F2C0B5D1A7A6}"/>
              </a:ext>
            </a:extLst>
          </p:cNvPr>
          <p:cNvSpPr/>
          <p:nvPr/>
        </p:nvSpPr>
        <p:spPr>
          <a:xfrm>
            <a:off x="5821363" y="0"/>
            <a:ext cx="1844675" cy="1160463"/>
          </a:xfrm>
          <a:custGeom>
            <a:avLst/>
            <a:gdLst/>
            <a:ahLst/>
            <a:cxnLst/>
            <a:rect l="l" t="t" r="r" b="b"/>
            <a:pathLst>
              <a:path w="21600" h="21600" extrusionOk="0">
                <a:moveTo>
                  <a:pt x="0" y="21600"/>
                </a:moveTo>
                <a:lnTo>
                  <a:pt x="21600" y="15393"/>
                </a:lnTo>
                <a:lnTo>
                  <a:pt x="21600" y="0"/>
                </a:lnTo>
                <a:lnTo>
                  <a:pt x="0" y="0"/>
                </a:lnTo>
                <a:lnTo>
                  <a:pt x="0" y="21600"/>
                </a:lnTo>
                <a:close/>
              </a:path>
            </a:pathLst>
          </a:custGeom>
          <a:solidFill>
            <a:schemeClr val="accent4"/>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a:buNone/>
              <a:defRPr/>
            </a:pPr>
            <a:endParaRPr sz="1800" kern="0">
              <a:latin typeface="Calibri"/>
              <a:ea typeface="Calibri"/>
              <a:cs typeface="Calibri"/>
              <a:sym typeface="Calibri"/>
            </a:endParaRPr>
          </a:p>
        </p:txBody>
      </p:sp>
      <p:sp>
        <p:nvSpPr>
          <p:cNvPr id="11" name="Google Shape;29;p3">
            <a:extLst>
              <a:ext uri="{FF2B5EF4-FFF2-40B4-BE49-F238E27FC236}">
                <a16:creationId xmlns:a16="http://schemas.microsoft.com/office/drawing/2014/main" id="{2B40407E-20BA-D795-0783-0267699B0E76}"/>
              </a:ext>
            </a:extLst>
          </p:cNvPr>
          <p:cNvSpPr/>
          <p:nvPr/>
        </p:nvSpPr>
        <p:spPr>
          <a:xfrm>
            <a:off x="7813675" y="3276600"/>
            <a:ext cx="892175" cy="1166813"/>
          </a:xfrm>
          <a:custGeom>
            <a:avLst/>
            <a:gdLst/>
            <a:ahLst/>
            <a:cxnLst/>
            <a:rect l="l" t="t" r="r" b="b"/>
            <a:pathLst>
              <a:path w="21600" h="21600" extrusionOk="0">
                <a:moveTo>
                  <a:pt x="0" y="21600"/>
                </a:moveTo>
                <a:lnTo>
                  <a:pt x="21600" y="18611"/>
                </a:lnTo>
                <a:lnTo>
                  <a:pt x="21600" y="0"/>
                </a:lnTo>
                <a:lnTo>
                  <a:pt x="0" y="2989"/>
                </a:lnTo>
                <a:lnTo>
                  <a:pt x="0" y="21600"/>
                </a:lnTo>
                <a:close/>
              </a:path>
            </a:pathLst>
          </a:custGeom>
          <a:solidFill>
            <a:schemeClr val="accent5"/>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a:buNone/>
              <a:defRPr/>
            </a:pPr>
            <a:endParaRPr sz="1800" kern="0">
              <a:latin typeface="Calibri"/>
              <a:ea typeface="Calibri"/>
              <a:cs typeface="Calibri"/>
              <a:sym typeface="Calibri"/>
            </a:endParaRPr>
          </a:p>
        </p:txBody>
      </p:sp>
      <p:sp>
        <p:nvSpPr>
          <p:cNvPr id="20" name="Google Shape;20;p3"/>
          <p:cNvSpPr txBox="1">
            <a:spLocks noGrp="1"/>
          </p:cNvSpPr>
          <p:nvPr>
            <p:ph type="ctrTitle"/>
          </p:nvPr>
        </p:nvSpPr>
        <p:spPr>
          <a:xfrm>
            <a:off x="550500" y="3044025"/>
            <a:ext cx="3638700" cy="1159800"/>
          </a:xfrm>
          <a:prstGeom prst="rect">
            <a:avLst/>
          </a:prstGeom>
        </p:spPr>
        <p:txBody>
          <a:bodyPr spcFirstLastPara="1">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1" name="Google Shape;21;p3"/>
          <p:cNvSpPr txBox="1">
            <a:spLocks noGrp="1"/>
          </p:cNvSpPr>
          <p:nvPr>
            <p:ph type="subTitle" idx="1"/>
          </p:nvPr>
        </p:nvSpPr>
        <p:spPr>
          <a:xfrm>
            <a:off x="550500" y="4300725"/>
            <a:ext cx="3638700" cy="375000"/>
          </a:xfrm>
          <a:prstGeom prst="rect">
            <a:avLst/>
          </a:prstGeom>
        </p:spPr>
        <p:txBody>
          <a:bodyPr spcFirstLastPara="1">
            <a:noAutofit/>
          </a:bodyPr>
          <a:lstStyle>
            <a:lvl1pPr lvl="0" rtl="0">
              <a:spcBef>
                <a:spcPts val="0"/>
              </a:spcBef>
              <a:spcAft>
                <a:spcPts val="0"/>
              </a:spcAft>
              <a:buSzPts val="2000"/>
              <a:buNone/>
              <a:defRPr sz="2000">
                <a:solidFill>
                  <a:schemeClr val="accent2"/>
                </a:solidFill>
              </a:defRPr>
            </a:lvl1pPr>
            <a:lvl2pPr lvl="1" rtl="0">
              <a:spcBef>
                <a:spcPts val="800"/>
              </a:spcBef>
              <a:spcAft>
                <a:spcPts val="0"/>
              </a:spcAft>
              <a:buSzPts val="2600"/>
              <a:buNone/>
              <a:defRPr sz="2600">
                <a:solidFill>
                  <a:schemeClr val="accent2"/>
                </a:solidFill>
              </a:defRPr>
            </a:lvl2pPr>
            <a:lvl3pPr lvl="2" rtl="0">
              <a:spcBef>
                <a:spcPts val="800"/>
              </a:spcBef>
              <a:spcAft>
                <a:spcPts val="0"/>
              </a:spcAft>
              <a:buSzPts val="2600"/>
              <a:buNone/>
              <a:defRPr sz="2600">
                <a:solidFill>
                  <a:schemeClr val="accent2"/>
                </a:solidFill>
              </a:defRPr>
            </a:lvl3pPr>
            <a:lvl4pPr lvl="3" rtl="0">
              <a:spcBef>
                <a:spcPts val="800"/>
              </a:spcBef>
              <a:spcAft>
                <a:spcPts val="0"/>
              </a:spcAft>
              <a:buClr>
                <a:schemeClr val="accent2"/>
              </a:buClr>
              <a:buSzPts val="2600"/>
              <a:buNone/>
              <a:defRPr sz="2600">
                <a:solidFill>
                  <a:schemeClr val="accent2"/>
                </a:solidFill>
              </a:defRPr>
            </a:lvl4pPr>
            <a:lvl5pPr lvl="4" rtl="0">
              <a:spcBef>
                <a:spcPts val="800"/>
              </a:spcBef>
              <a:spcAft>
                <a:spcPts val="0"/>
              </a:spcAft>
              <a:buClr>
                <a:schemeClr val="accent2"/>
              </a:buClr>
              <a:buSzPts val="2600"/>
              <a:buNone/>
              <a:defRPr sz="2600">
                <a:solidFill>
                  <a:schemeClr val="accent2"/>
                </a:solidFill>
              </a:defRPr>
            </a:lvl5pPr>
            <a:lvl6pPr lvl="5" rtl="0">
              <a:spcBef>
                <a:spcPts val="800"/>
              </a:spcBef>
              <a:spcAft>
                <a:spcPts val="0"/>
              </a:spcAft>
              <a:buClr>
                <a:schemeClr val="accent2"/>
              </a:buClr>
              <a:buSzPts val="2600"/>
              <a:buNone/>
              <a:defRPr sz="2600">
                <a:solidFill>
                  <a:schemeClr val="accent2"/>
                </a:solidFill>
              </a:defRPr>
            </a:lvl6pPr>
            <a:lvl7pPr lvl="6" rtl="0">
              <a:spcBef>
                <a:spcPts val="800"/>
              </a:spcBef>
              <a:spcAft>
                <a:spcPts val="0"/>
              </a:spcAft>
              <a:buClr>
                <a:schemeClr val="accent2"/>
              </a:buClr>
              <a:buSzPts val="2600"/>
              <a:buNone/>
              <a:defRPr sz="2600">
                <a:solidFill>
                  <a:schemeClr val="accent2"/>
                </a:solidFill>
              </a:defRPr>
            </a:lvl7pPr>
            <a:lvl8pPr lvl="7" rtl="0">
              <a:spcBef>
                <a:spcPts val="800"/>
              </a:spcBef>
              <a:spcAft>
                <a:spcPts val="0"/>
              </a:spcAft>
              <a:buClr>
                <a:schemeClr val="accent2"/>
              </a:buClr>
              <a:buSzPts val="2600"/>
              <a:buNone/>
              <a:defRPr sz="2600">
                <a:solidFill>
                  <a:schemeClr val="accent2"/>
                </a:solidFill>
              </a:defRPr>
            </a:lvl8pPr>
            <a:lvl9pPr lvl="8" rtl="0">
              <a:spcBef>
                <a:spcPts val="800"/>
              </a:spcBef>
              <a:spcAft>
                <a:spcPts val="800"/>
              </a:spcAft>
              <a:buClr>
                <a:schemeClr val="accent2"/>
              </a:buClr>
              <a:buSzPts val="2600"/>
              <a:buNone/>
              <a:defRPr sz="2600">
                <a:solidFill>
                  <a:schemeClr val="accent2"/>
                </a:solidFill>
              </a:defRPr>
            </a:lvl9pPr>
          </a:lstStyle>
          <a:p>
            <a:endParaRPr/>
          </a:p>
        </p:txBody>
      </p:sp>
    </p:spTree>
    <p:extLst>
      <p:ext uri="{BB962C8B-B14F-4D97-AF65-F5344CB8AC3E}">
        <p14:creationId xmlns:p14="http://schemas.microsoft.com/office/powerpoint/2010/main" val="2899079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64"/>
        <p:cNvGrpSpPr/>
        <p:nvPr/>
      </p:nvGrpSpPr>
      <p:grpSpPr>
        <a:xfrm>
          <a:off x="0" y="0"/>
          <a:ext cx="0" cy="0"/>
          <a:chOff x="0" y="0"/>
          <a:chExt cx="0" cy="0"/>
        </a:xfrm>
      </p:grpSpPr>
      <p:grpSp>
        <p:nvGrpSpPr>
          <p:cNvPr id="5" name="Google Shape;69;p7">
            <a:extLst>
              <a:ext uri="{FF2B5EF4-FFF2-40B4-BE49-F238E27FC236}">
                <a16:creationId xmlns:a16="http://schemas.microsoft.com/office/drawing/2014/main" id="{6296E41C-D8C8-5B42-92F1-B03838FE0095}"/>
              </a:ext>
            </a:extLst>
          </p:cNvPr>
          <p:cNvGrpSpPr>
            <a:grpSpLocks/>
          </p:cNvGrpSpPr>
          <p:nvPr/>
        </p:nvGrpSpPr>
        <p:grpSpPr bwMode="auto">
          <a:xfrm>
            <a:off x="6962775" y="0"/>
            <a:ext cx="1952625" cy="5143500"/>
            <a:chOff x="6963076" y="0"/>
            <a:chExt cx="1952316" cy="5143493"/>
          </a:xfrm>
        </p:grpSpPr>
        <p:sp>
          <p:nvSpPr>
            <p:cNvPr id="6" name="Google Shape;70;p7">
              <a:extLst>
                <a:ext uri="{FF2B5EF4-FFF2-40B4-BE49-F238E27FC236}">
                  <a16:creationId xmlns:a16="http://schemas.microsoft.com/office/drawing/2014/main" id="{A8329726-01C8-7343-04AE-20F1333CC73C}"/>
                </a:ext>
              </a:extLst>
            </p:cNvPr>
            <p:cNvSpPr>
              <a:spLocks noChangeArrowheads="1"/>
            </p:cNvSpPr>
            <p:nvPr/>
          </p:nvSpPr>
          <p:spPr bwMode="auto">
            <a:xfrm>
              <a:off x="6963076" y="3275009"/>
              <a:ext cx="358718" cy="1868484"/>
            </a:xfrm>
            <a:custGeom>
              <a:avLst/>
              <a:gdLst>
                <a:gd name="T0" fmla="*/ 0 w 21600"/>
                <a:gd name="T1" fmla="*/ 0 h 21600"/>
                <a:gd name="T2" fmla="*/ 21600 w 21600"/>
                <a:gd name="T3" fmla="*/ 21600 h 21600"/>
              </a:gdLst>
              <a:ahLst/>
              <a:cxnLst/>
              <a:rect l="T0" t="T1" r="T2" b="T3"/>
              <a:pathLst>
                <a:path w="21600" h="21600" extrusionOk="0">
                  <a:moveTo>
                    <a:pt x="21600" y="21600"/>
                  </a:moveTo>
                  <a:lnTo>
                    <a:pt x="21600" y="0"/>
                  </a:lnTo>
                  <a:lnTo>
                    <a:pt x="0" y="753"/>
                  </a:lnTo>
                  <a:lnTo>
                    <a:pt x="0" y="21600"/>
                  </a:lnTo>
                  <a:lnTo>
                    <a:pt x="21600" y="21600"/>
                  </a:lnTo>
                  <a:close/>
                </a:path>
              </a:pathLst>
            </a:custGeom>
            <a:solidFill>
              <a:schemeClr val="accent1"/>
            </a:solidFill>
            <a:ln>
              <a:noFill/>
            </a:ln>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7" name="Google Shape;71;p7">
              <a:extLst>
                <a:ext uri="{FF2B5EF4-FFF2-40B4-BE49-F238E27FC236}">
                  <a16:creationId xmlns:a16="http://schemas.microsoft.com/office/drawing/2014/main" id="{BABE6B5D-BA85-EAB4-CA51-446DFFBD2434}"/>
                </a:ext>
              </a:extLst>
            </p:cNvPr>
            <p:cNvSpPr/>
            <p:nvPr/>
          </p:nvSpPr>
          <p:spPr>
            <a:xfrm>
              <a:off x="6963076" y="977899"/>
              <a:ext cx="358718" cy="439737"/>
            </a:xfrm>
            <a:custGeom>
              <a:avLst/>
              <a:gdLst/>
              <a:ahLst/>
              <a:cxnLst/>
              <a:rect l="l" t="t" r="r" b="b"/>
              <a:pathLst>
                <a:path w="21600" h="21600" extrusionOk="0">
                  <a:moveTo>
                    <a:pt x="0" y="21600"/>
                  </a:moveTo>
                  <a:lnTo>
                    <a:pt x="21600" y="18401"/>
                  </a:lnTo>
                  <a:lnTo>
                    <a:pt x="21600" y="0"/>
                  </a:lnTo>
                  <a:lnTo>
                    <a:pt x="0" y="3199"/>
                  </a:lnTo>
                  <a:lnTo>
                    <a:pt x="0" y="21600"/>
                  </a:lnTo>
                  <a:close/>
                </a:path>
              </a:pathLst>
            </a:custGeom>
            <a:solidFill>
              <a:schemeClr val="accent5"/>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a:buNone/>
                <a:defRPr/>
              </a:pPr>
              <a:endParaRPr sz="1800" kern="0">
                <a:latin typeface="Calibri"/>
                <a:ea typeface="Calibri"/>
                <a:cs typeface="Calibri"/>
                <a:sym typeface="Calibri"/>
              </a:endParaRPr>
            </a:p>
          </p:txBody>
        </p:sp>
        <p:sp>
          <p:nvSpPr>
            <p:cNvPr id="8" name="Google Shape;72;p7">
              <a:extLst>
                <a:ext uri="{FF2B5EF4-FFF2-40B4-BE49-F238E27FC236}">
                  <a16:creationId xmlns:a16="http://schemas.microsoft.com/office/drawing/2014/main" id="{A552C2B3-D077-6566-968A-FC1DC66030ED}"/>
                </a:ext>
              </a:extLst>
            </p:cNvPr>
            <p:cNvSpPr/>
            <p:nvPr/>
          </p:nvSpPr>
          <p:spPr>
            <a:xfrm>
              <a:off x="6963076" y="0"/>
              <a:ext cx="358718" cy="954087"/>
            </a:xfrm>
            <a:custGeom>
              <a:avLst/>
              <a:gdLst/>
              <a:ahLst/>
              <a:cxnLst/>
              <a:rect l="l" t="t" r="r" b="b"/>
              <a:pathLst>
                <a:path w="21600" h="21600" extrusionOk="0">
                  <a:moveTo>
                    <a:pt x="21600" y="0"/>
                  </a:moveTo>
                  <a:lnTo>
                    <a:pt x="0" y="0"/>
                  </a:lnTo>
                  <a:lnTo>
                    <a:pt x="0" y="21600"/>
                  </a:lnTo>
                  <a:lnTo>
                    <a:pt x="21600" y="20125"/>
                  </a:lnTo>
                  <a:lnTo>
                    <a:pt x="21600" y="0"/>
                  </a:lnTo>
                  <a:close/>
                </a:path>
              </a:pathLst>
            </a:custGeom>
            <a:solidFill>
              <a:schemeClr val="accent4"/>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a:buNone/>
                <a:defRPr/>
              </a:pPr>
              <a:endParaRPr sz="1800" kern="0">
                <a:latin typeface="Calibri"/>
                <a:ea typeface="Calibri"/>
                <a:cs typeface="Calibri"/>
                <a:sym typeface="Calibri"/>
              </a:endParaRPr>
            </a:p>
          </p:txBody>
        </p:sp>
        <p:sp>
          <p:nvSpPr>
            <p:cNvPr id="9" name="Google Shape;73;p7">
              <a:extLst>
                <a:ext uri="{FF2B5EF4-FFF2-40B4-BE49-F238E27FC236}">
                  <a16:creationId xmlns:a16="http://schemas.microsoft.com/office/drawing/2014/main" id="{3355E713-3BBC-299B-7413-626525116F99}"/>
                </a:ext>
              </a:extLst>
            </p:cNvPr>
            <p:cNvSpPr/>
            <p:nvPr/>
          </p:nvSpPr>
          <p:spPr>
            <a:xfrm>
              <a:off x="7415442" y="1035049"/>
              <a:ext cx="838067" cy="2962271"/>
            </a:xfrm>
            <a:custGeom>
              <a:avLst/>
              <a:gdLst/>
              <a:ahLst/>
              <a:cxnLst/>
              <a:rect l="l" t="t" r="r" b="b"/>
              <a:pathLst>
                <a:path w="21600" h="21600" extrusionOk="0">
                  <a:moveTo>
                    <a:pt x="21600" y="0"/>
                  </a:moveTo>
                  <a:lnTo>
                    <a:pt x="0" y="1107"/>
                  </a:lnTo>
                  <a:lnTo>
                    <a:pt x="0" y="21600"/>
                  </a:lnTo>
                  <a:lnTo>
                    <a:pt x="21600" y="20492"/>
                  </a:lnTo>
                  <a:lnTo>
                    <a:pt x="21600" y="0"/>
                  </a:lnTo>
                  <a:close/>
                </a:path>
              </a:pathLst>
            </a:custGeom>
            <a:solidFill>
              <a:schemeClr val="accent3"/>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a:buNone/>
                <a:defRPr/>
              </a:pPr>
              <a:endParaRPr sz="1800" kern="0">
                <a:latin typeface="Calibri"/>
                <a:ea typeface="Calibri"/>
                <a:cs typeface="Calibri"/>
                <a:sym typeface="Calibri"/>
              </a:endParaRPr>
            </a:p>
          </p:txBody>
        </p:sp>
        <p:sp>
          <p:nvSpPr>
            <p:cNvPr id="10" name="Google Shape;74;p7">
              <a:extLst>
                <a:ext uri="{FF2B5EF4-FFF2-40B4-BE49-F238E27FC236}">
                  <a16:creationId xmlns:a16="http://schemas.microsoft.com/office/drawing/2014/main" id="{861A8FB9-919B-9FA8-7E16-3E69F199DE4E}"/>
                </a:ext>
              </a:extLst>
            </p:cNvPr>
            <p:cNvSpPr>
              <a:spLocks noChangeArrowheads="1"/>
            </p:cNvSpPr>
            <p:nvPr/>
          </p:nvSpPr>
          <p:spPr bwMode="auto">
            <a:xfrm>
              <a:off x="7415442" y="0"/>
              <a:ext cx="838067" cy="1092199"/>
            </a:xfrm>
            <a:custGeom>
              <a:avLst/>
              <a:gdLst>
                <a:gd name="T0" fmla="*/ 0 w 21600"/>
                <a:gd name="T1" fmla="*/ 0 h 21600"/>
                <a:gd name="T2" fmla="*/ 21600 w 21600"/>
                <a:gd name="T3" fmla="*/ 21600 h 21600"/>
              </a:gdLst>
              <a:ahLst/>
              <a:cxnLst/>
              <a:rect l="T0" t="T1" r="T2" b="T3"/>
              <a:pathLst>
                <a:path w="21600" h="21600" extrusionOk="0">
                  <a:moveTo>
                    <a:pt x="0" y="21600"/>
                  </a:moveTo>
                  <a:lnTo>
                    <a:pt x="21600" y="18596"/>
                  </a:lnTo>
                  <a:lnTo>
                    <a:pt x="21600" y="0"/>
                  </a:lnTo>
                  <a:lnTo>
                    <a:pt x="0" y="0"/>
                  </a:lnTo>
                  <a:lnTo>
                    <a:pt x="0" y="21600"/>
                  </a:lnTo>
                  <a:close/>
                </a:path>
              </a:pathLst>
            </a:custGeom>
            <a:solidFill>
              <a:schemeClr val="accent1"/>
            </a:solidFill>
            <a:ln>
              <a:noFill/>
            </a:ln>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11" name="Google Shape;75;p7">
              <a:extLst>
                <a:ext uri="{FF2B5EF4-FFF2-40B4-BE49-F238E27FC236}">
                  <a16:creationId xmlns:a16="http://schemas.microsoft.com/office/drawing/2014/main" id="{5BCBC4C0-5E33-3D52-CC0B-C1DDB039D7B6}"/>
                </a:ext>
              </a:extLst>
            </p:cNvPr>
            <p:cNvSpPr>
              <a:spLocks noChangeArrowheads="1"/>
            </p:cNvSpPr>
            <p:nvPr/>
          </p:nvSpPr>
          <p:spPr bwMode="auto">
            <a:xfrm>
              <a:off x="8347157" y="1552573"/>
              <a:ext cx="568235" cy="1139823"/>
            </a:xfrm>
            <a:custGeom>
              <a:avLst/>
              <a:gdLst>
                <a:gd name="T0" fmla="*/ 0 w 21600"/>
                <a:gd name="T1" fmla="*/ 0 h 21600"/>
                <a:gd name="T2" fmla="*/ 21600 w 21600"/>
                <a:gd name="T3" fmla="*/ 21600 h 21600"/>
              </a:gdLst>
              <a:ahLst/>
              <a:cxnLst/>
              <a:rect l="T0" t="T1" r="T2" b="T3"/>
              <a:pathLst>
                <a:path w="21600" h="21600" extrusionOk="0">
                  <a:moveTo>
                    <a:pt x="0" y="21600"/>
                  </a:moveTo>
                  <a:lnTo>
                    <a:pt x="21600" y="19647"/>
                  </a:lnTo>
                  <a:lnTo>
                    <a:pt x="21600" y="0"/>
                  </a:lnTo>
                  <a:lnTo>
                    <a:pt x="0" y="1953"/>
                  </a:lnTo>
                  <a:lnTo>
                    <a:pt x="0" y="21600"/>
                  </a:lnTo>
                  <a:close/>
                </a:path>
              </a:pathLst>
            </a:custGeom>
            <a:solidFill>
              <a:schemeClr val="accent2"/>
            </a:solidFill>
            <a:ln>
              <a:noFill/>
            </a:ln>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12" name="Google Shape;76;p7">
              <a:extLst>
                <a:ext uri="{FF2B5EF4-FFF2-40B4-BE49-F238E27FC236}">
                  <a16:creationId xmlns:a16="http://schemas.microsoft.com/office/drawing/2014/main" id="{DD31B593-FC8A-E471-65DE-9201DA3E608F}"/>
                </a:ext>
              </a:extLst>
            </p:cNvPr>
            <p:cNvSpPr/>
            <p:nvPr/>
          </p:nvSpPr>
          <p:spPr>
            <a:xfrm>
              <a:off x="8347157" y="4575169"/>
              <a:ext cx="568235" cy="568324"/>
            </a:xfrm>
            <a:custGeom>
              <a:avLst/>
              <a:gdLst/>
              <a:ahLst/>
              <a:cxnLst/>
              <a:rect l="l" t="t" r="r" b="b"/>
              <a:pathLst>
                <a:path w="21600" h="21600" extrusionOk="0">
                  <a:moveTo>
                    <a:pt x="0" y="21600"/>
                  </a:moveTo>
                  <a:lnTo>
                    <a:pt x="21600" y="21600"/>
                  </a:lnTo>
                  <a:lnTo>
                    <a:pt x="21600" y="0"/>
                  </a:lnTo>
                  <a:lnTo>
                    <a:pt x="0" y="3912"/>
                  </a:lnTo>
                  <a:lnTo>
                    <a:pt x="0" y="21600"/>
                  </a:lnTo>
                  <a:close/>
                </a:path>
              </a:pathLst>
            </a:custGeom>
            <a:solidFill>
              <a:schemeClr val="accent3"/>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a:buNone/>
                <a:defRPr/>
              </a:pPr>
              <a:endParaRPr sz="1800" kern="0">
                <a:latin typeface="Calibri"/>
                <a:ea typeface="Calibri"/>
                <a:cs typeface="Calibri"/>
                <a:sym typeface="Calibri"/>
              </a:endParaRPr>
            </a:p>
          </p:txBody>
        </p:sp>
        <p:sp>
          <p:nvSpPr>
            <p:cNvPr id="13" name="Google Shape;77;p7">
              <a:extLst>
                <a:ext uri="{FF2B5EF4-FFF2-40B4-BE49-F238E27FC236}">
                  <a16:creationId xmlns:a16="http://schemas.microsoft.com/office/drawing/2014/main" id="{7C8C29D3-A217-A8C5-180C-F97E844C137E}"/>
                </a:ext>
              </a:extLst>
            </p:cNvPr>
            <p:cNvSpPr>
              <a:spLocks noChangeArrowheads="1"/>
            </p:cNvSpPr>
            <p:nvPr/>
          </p:nvSpPr>
          <p:spPr bwMode="auto">
            <a:xfrm>
              <a:off x="8347157" y="2682871"/>
              <a:ext cx="568235" cy="1901822"/>
            </a:xfrm>
            <a:custGeom>
              <a:avLst/>
              <a:gdLst>
                <a:gd name="T0" fmla="*/ 0 w 21600"/>
                <a:gd name="T1" fmla="*/ 0 h 21600"/>
                <a:gd name="T2" fmla="*/ 21600 w 21600"/>
                <a:gd name="T3" fmla="*/ 21600 h 21600"/>
              </a:gdLst>
              <a:ahLst/>
              <a:cxnLst/>
              <a:rect l="T0" t="T1" r="T2" b="T3"/>
              <a:pathLst>
                <a:path w="21600" h="21600" extrusionOk="0">
                  <a:moveTo>
                    <a:pt x="21600" y="0"/>
                  </a:moveTo>
                  <a:lnTo>
                    <a:pt x="0" y="1170"/>
                  </a:lnTo>
                  <a:lnTo>
                    <a:pt x="0" y="21600"/>
                  </a:lnTo>
                  <a:lnTo>
                    <a:pt x="21600" y="20429"/>
                  </a:lnTo>
                  <a:lnTo>
                    <a:pt x="21600" y="0"/>
                  </a:lnTo>
                  <a:close/>
                </a:path>
              </a:pathLst>
            </a:custGeom>
            <a:solidFill>
              <a:schemeClr val="accent1"/>
            </a:solidFill>
            <a:ln>
              <a:noFill/>
            </a:ln>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grpSp>
      <p:sp>
        <p:nvSpPr>
          <p:cNvPr id="65" name="Google Shape;65;p7"/>
          <p:cNvSpPr txBox="1">
            <a:spLocks noGrp="1"/>
          </p:cNvSpPr>
          <p:nvPr>
            <p:ph type="title"/>
          </p:nvPr>
        </p:nvSpPr>
        <p:spPr>
          <a:xfrm>
            <a:off x="550500" y="759800"/>
            <a:ext cx="6107700" cy="396300"/>
          </a:xfrm>
          <a:prstGeom prst="rect">
            <a:avLst/>
          </a:prstGeom>
        </p:spPr>
        <p:txBody>
          <a:bodyPr spcFirstLastPara="1">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6" name="Google Shape;66;p7"/>
          <p:cNvSpPr txBox="1">
            <a:spLocks noGrp="1"/>
          </p:cNvSpPr>
          <p:nvPr>
            <p:ph type="body" idx="1"/>
          </p:nvPr>
        </p:nvSpPr>
        <p:spPr>
          <a:xfrm>
            <a:off x="550500" y="1353950"/>
            <a:ext cx="2853600" cy="3418200"/>
          </a:xfrm>
          <a:prstGeom prst="rect">
            <a:avLst/>
          </a:prstGeom>
        </p:spPr>
        <p:txBody>
          <a:bodyPr spcFirstLastPara="1">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67" name="Google Shape;67;p7"/>
          <p:cNvSpPr txBox="1">
            <a:spLocks noGrp="1"/>
          </p:cNvSpPr>
          <p:nvPr>
            <p:ph type="body" idx="2"/>
          </p:nvPr>
        </p:nvSpPr>
        <p:spPr>
          <a:xfrm>
            <a:off x="3804472" y="1353950"/>
            <a:ext cx="2853600" cy="3418200"/>
          </a:xfrm>
          <a:prstGeom prst="rect">
            <a:avLst/>
          </a:prstGeom>
        </p:spPr>
        <p:txBody>
          <a:bodyPr spcFirstLastPara="1">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4" name="Google Shape;68;p7">
            <a:extLst>
              <a:ext uri="{FF2B5EF4-FFF2-40B4-BE49-F238E27FC236}">
                <a16:creationId xmlns:a16="http://schemas.microsoft.com/office/drawing/2014/main" id="{59ACCE17-A1FF-0BA4-17B2-D3E90580DB17}"/>
              </a:ext>
            </a:extLst>
          </p:cNvPr>
          <p:cNvSpPr txBox="1">
            <a:spLocks noGrp="1"/>
          </p:cNvSpPr>
          <p:nvPr>
            <p:ph type="sldNum" idx="10"/>
          </p:nvPr>
        </p:nvSpPr>
        <p:spPr/>
        <p:txBody>
          <a:bodyPr/>
          <a:lstStyle>
            <a:lvl1pPr>
              <a:defRPr/>
            </a:lvl1pPr>
          </a:lstStyle>
          <a:p>
            <a:fld id="{93A928F5-B6A3-43D6-BF82-4B92C7E73816}" type="slidenum">
              <a:rPr lang="en-US" altLang="en-US"/>
              <a:pPr/>
              <a:t>‹#›</a:t>
            </a:fld>
            <a:endParaRPr lang="en-US" altLang="en-US"/>
          </a:p>
        </p:txBody>
      </p:sp>
    </p:spTree>
    <p:extLst>
      <p:ext uri="{BB962C8B-B14F-4D97-AF65-F5344CB8AC3E}">
        <p14:creationId xmlns:p14="http://schemas.microsoft.com/office/powerpoint/2010/main" val="1674823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Google Shape;6;p1">
            <a:extLst>
              <a:ext uri="{FF2B5EF4-FFF2-40B4-BE49-F238E27FC236}">
                <a16:creationId xmlns:a16="http://schemas.microsoft.com/office/drawing/2014/main" id="{7FE6529A-9A0B-0509-569E-0C0B97E15CA8}"/>
              </a:ext>
            </a:extLst>
          </p:cNvPr>
          <p:cNvSpPr txBox="1">
            <a:spLocks noGrp="1"/>
          </p:cNvSpPr>
          <p:nvPr>
            <p:ph type="title"/>
          </p:nvPr>
        </p:nvSpPr>
        <p:spPr bwMode="auto">
          <a:xfrm>
            <a:off x="550863" y="760413"/>
            <a:ext cx="6107112"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endParaRPr lang="en-US" altLang="en-US">
              <a:sym typeface="Arial" panose="020B0604020202020204" pitchFamily="34" charset="0"/>
            </a:endParaRPr>
          </a:p>
        </p:txBody>
      </p:sp>
      <p:sp>
        <p:nvSpPr>
          <p:cNvPr id="1027" name="Google Shape;7;p1">
            <a:extLst>
              <a:ext uri="{FF2B5EF4-FFF2-40B4-BE49-F238E27FC236}">
                <a16:creationId xmlns:a16="http://schemas.microsoft.com/office/drawing/2014/main" id="{0971A729-6071-E211-7A1F-0DB257543E6A}"/>
              </a:ext>
            </a:extLst>
          </p:cNvPr>
          <p:cNvSpPr txBox="1">
            <a:spLocks noGrp="1"/>
          </p:cNvSpPr>
          <p:nvPr>
            <p:ph type="body" idx="1"/>
          </p:nvPr>
        </p:nvSpPr>
        <p:spPr bwMode="auto">
          <a:xfrm>
            <a:off x="550863" y="1354138"/>
            <a:ext cx="6107112" cy="303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endParaRPr lang="en-US" altLang="en-US">
              <a:sym typeface="Arial" panose="020B0604020202020204" pitchFamily="34" charset="0"/>
            </a:endParaRPr>
          </a:p>
        </p:txBody>
      </p:sp>
      <p:sp>
        <p:nvSpPr>
          <p:cNvPr id="1028" name="Google Shape;8;p1">
            <a:extLst>
              <a:ext uri="{FF2B5EF4-FFF2-40B4-BE49-F238E27FC236}">
                <a16:creationId xmlns:a16="http://schemas.microsoft.com/office/drawing/2014/main" id="{749C44C1-3BB6-3B84-E40D-CD8CE423E594}"/>
              </a:ext>
            </a:extLst>
          </p:cNvPr>
          <p:cNvSpPr txBox="1">
            <a:spLocks noGrp="1"/>
          </p:cNvSpPr>
          <p:nvPr>
            <p:ph type="sldNum" idx="12"/>
          </p:nvPr>
        </p:nvSpPr>
        <p:spPr bwMode="auto">
          <a:xfrm>
            <a:off x="8345488" y="4687888"/>
            <a:ext cx="569912" cy="455612"/>
          </a:xfrm>
          <a:prstGeom prst="rect">
            <a:avLst/>
          </a:prstGeom>
          <a:noFill/>
          <a:ln>
            <a:noFill/>
          </a:ln>
        </p:spPr>
        <p:txBody>
          <a:bodyPr vert="horz" wrap="square" lIns="0" tIns="0" rIns="0" bIns="0" numCol="1" anchor="ctr" anchorCtr="0" compatLnSpc="1">
            <a:prstTxWarp prst="textNoShape">
              <a:avLst/>
            </a:prstTxWarp>
          </a:bodyPr>
          <a:lstStyle>
            <a:lvl1pPr algn="ctr" eaLnBrk="1" hangingPunct="1">
              <a:buClr>
                <a:srgbClr val="000000"/>
              </a:buClr>
              <a:buFont typeface="Arial" panose="020B0604020202020204" pitchFamily="34" charset="0"/>
              <a:buNone/>
              <a:defRPr sz="1300">
                <a:solidFill>
                  <a:srgbClr val="FFFFFF"/>
                </a:solidFill>
                <a:latin typeface="Oswald" panose="00000500000000000000" pitchFamily="2" charset="0"/>
                <a:sym typeface="Oswald" panose="00000500000000000000" pitchFamily="2" charset="0"/>
              </a:defRPr>
            </a:lvl1pPr>
          </a:lstStyle>
          <a:p>
            <a:fld id="{F167A2A6-00CD-4393-9A04-19A5F6666154}" type="slidenum">
              <a:rPr lang="en-US" altLang="en-US"/>
              <a:pPr/>
              <a:t>‹#›</a:t>
            </a:fld>
            <a:endParaRPr lang="en-US" altLang="en-US"/>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Lst>
  <p:transition>
    <p:fade thruBlk="1"/>
  </p:transition>
  <p:hf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lorextechnology.com/self-serve/digital-wireless-cameras-frequently-asked-questions/R-sc3700042" TargetMode="External"/><Relationship Id="rId7" Type="http://schemas.openxmlformats.org/officeDocument/2006/relationships/image" Target="../media/image1.jpeg"/><Relationship Id="rId2" Type="http://schemas.openxmlformats.org/officeDocument/2006/relationships/hyperlink" Target="https://support.stuff-fibre.co.nz/hc/en-us/articles/226438147-What-is-the-difference-between-2-4-GHz-and-5-GHz-" TargetMode="External"/><Relationship Id="rId1" Type="http://schemas.openxmlformats.org/officeDocument/2006/relationships/slideLayout" Target="../slideLayouts/slideLayout2.xml"/><Relationship Id="rId6" Type="http://schemas.openxmlformats.org/officeDocument/2006/relationships/hyperlink" Target="http://usatoday30.usatoday.com/tech/news/2006-04-16-nyc-surveillance_x.htm" TargetMode="External"/><Relationship Id="rId5" Type="http://schemas.openxmlformats.org/officeDocument/2006/relationships/hyperlink" Target="https://www.nytimes.com/2002/01/31/technology/online-diary.html" TargetMode="External"/><Relationship Id="rId4" Type="http://schemas.openxmlformats.org/officeDocument/2006/relationships/hyperlink" Target="https://www.nssf.org/choosing-a-recording-system-for-your-security-camera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Google Shape;140;p13">
            <a:extLst>
              <a:ext uri="{FF2B5EF4-FFF2-40B4-BE49-F238E27FC236}">
                <a16:creationId xmlns:a16="http://schemas.microsoft.com/office/drawing/2014/main" id="{36585CAA-23E1-58F3-F253-64E7134B891A}"/>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05EF33B1-1DF8-4F2B-8F91-E57210256C02}" type="slidenum">
              <a:rPr lang="en-US" altLang="en-US" sz="1300">
                <a:solidFill>
                  <a:srgbClr val="FFFFFF"/>
                </a:solidFill>
                <a:latin typeface="Oswald" panose="00000500000000000000" pitchFamily="2" charset="0"/>
                <a:sym typeface="Oswald" panose="00000500000000000000" pitchFamily="2" charset="0"/>
              </a:rPr>
              <a:pPr>
                <a:buFont typeface="Arial" panose="020B0604020202020204" pitchFamily="34" charset="0"/>
                <a:buNone/>
              </a:pPr>
              <a:t>1</a:t>
            </a:fld>
            <a:endParaRPr lang="en-US" altLang="en-US" sz="1300">
              <a:solidFill>
                <a:srgbClr val="FFFFFF"/>
              </a:solidFill>
              <a:latin typeface="Oswald" panose="00000500000000000000" pitchFamily="2" charset="0"/>
              <a:sym typeface="Oswald" panose="00000500000000000000" pitchFamily="2" charset="0"/>
            </a:endParaRPr>
          </a:p>
        </p:txBody>
      </p:sp>
      <p:sp>
        <p:nvSpPr>
          <p:cNvPr id="5123" name="Title 6">
            <a:extLst>
              <a:ext uri="{FF2B5EF4-FFF2-40B4-BE49-F238E27FC236}">
                <a16:creationId xmlns:a16="http://schemas.microsoft.com/office/drawing/2014/main" id="{DDD22567-F9F1-EE55-23A1-93B8292500E2}"/>
              </a:ext>
            </a:extLst>
          </p:cNvPr>
          <p:cNvSpPr txBox="1">
            <a:spLocks noGrp="1"/>
          </p:cNvSpPr>
          <p:nvPr>
            <p:ph type="title"/>
          </p:nvPr>
        </p:nvSpPr>
        <p:spPr>
          <a:xfrm>
            <a:off x="609600" y="919163"/>
            <a:ext cx="6107113" cy="396875"/>
          </a:xfrm>
        </p:spPr>
        <p:txBody>
          <a:bodyPr/>
          <a:lstStyle/>
          <a:p>
            <a:pPr eaLnBrk="1" hangingPunct="1">
              <a:lnSpc>
                <a:spcPct val="90000"/>
              </a:lnSpc>
              <a:spcBef>
                <a:spcPct val="0"/>
              </a:spcBef>
              <a:spcAft>
                <a:spcPct val="0"/>
              </a:spcAft>
              <a:buClr>
                <a:schemeClr val="accent1"/>
              </a:buClr>
              <a:buFont typeface="Oswald" panose="00000500000000000000" pitchFamily="2" charset="0"/>
              <a:buNone/>
            </a:pPr>
            <a:br>
              <a:rPr lang="en-US" altLang="en-US" sz="3200" dirty="0">
                <a:solidFill>
                  <a:schemeClr val="accent1"/>
                </a:solidFill>
                <a:latin typeface="Oswald" panose="00000500000000000000" pitchFamily="2" charset="0"/>
                <a:cs typeface="Arial" panose="020B0604020202020204" pitchFamily="34" charset="0"/>
                <a:sym typeface="Oswald" panose="00000500000000000000" pitchFamily="2" charset="0"/>
              </a:rPr>
            </a:br>
            <a:br>
              <a:rPr lang="en-US" altLang="en-US" sz="3200" dirty="0">
                <a:solidFill>
                  <a:schemeClr val="accent1"/>
                </a:solidFill>
                <a:latin typeface="Oswald" panose="00000500000000000000" pitchFamily="2" charset="0"/>
                <a:cs typeface="Arial" panose="020B0604020202020204" pitchFamily="34" charset="0"/>
                <a:sym typeface="Oswald" panose="00000500000000000000" pitchFamily="2" charset="0"/>
              </a:rPr>
            </a:br>
            <a:r>
              <a:rPr lang="en-US" altLang="en-US" sz="3200" dirty="0">
                <a:solidFill>
                  <a:schemeClr val="accent1"/>
                </a:solidFill>
                <a:latin typeface="Oswald" panose="00000500000000000000" pitchFamily="2" charset="0"/>
                <a:cs typeface="Arial" panose="020B0604020202020204" pitchFamily="34" charset="0"/>
                <a:sym typeface="Oswald" panose="00000500000000000000" pitchFamily="2" charset="0"/>
              </a:rPr>
              <a:t>SMART SURVEILLANCE</a:t>
            </a:r>
          </a:p>
        </p:txBody>
      </p:sp>
      <p:sp>
        <p:nvSpPr>
          <p:cNvPr id="5124" name="Rectangle 10">
            <a:extLst>
              <a:ext uri="{FF2B5EF4-FFF2-40B4-BE49-F238E27FC236}">
                <a16:creationId xmlns:a16="http://schemas.microsoft.com/office/drawing/2014/main" id="{273247F5-0993-0E8E-6C22-40DD24F0D497}"/>
              </a:ext>
            </a:extLst>
          </p:cNvPr>
          <p:cNvSpPr>
            <a:spLocks noChangeArrowheads="1"/>
          </p:cNvSpPr>
          <p:nvPr/>
        </p:nvSpPr>
        <p:spPr bwMode="auto">
          <a:xfrm>
            <a:off x="609600" y="1352550"/>
            <a:ext cx="45720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endParaRPr lang="en-US" altLang="en-US" dirty="0"/>
          </a:p>
          <a:p>
            <a:pPr eaLnBrk="1" hangingPunct="1">
              <a:buFont typeface="Arial" panose="020B0604020202020204" pitchFamily="34" charset="0"/>
              <a:buNone/>
            </a:pPr>
            <a:endParaRPr lang="en-US" altLang="en-US" dirty="0"/>
          </a:p>
          <a:p>
            <a:pPr eaLnBrk="1" hangingPunct="1">
              <a:buFont typeface="Arial" panose="020B0604020202020204" pitchFamily="34" charset="0"/>
              <a:buNone/>
            </a:pPr>
            <a:r>
              <a:rPr lang="en-US" altLang="en-US" b="1" dirty="0"/>
              <a:t>Team Members</a:t>
            </a:r>
          </a:p>
          <a:p>
            <a:pPr eaLnBrk="1" hangingPunct="1">
              <a:buFont typeface="Arial" panose="020B0604020202020204" pitchFamily="34" charset="0"/>
              <a:buNone/>
            </a:pPr>
            <a:r>
              <a:rPr lang="en-US" altLang="en-US" b="1" dirty="0"/>
              <a:t> </a:t>
            </a:r>
          </a:p>
          <a:p>
            <a:pPr eaLnBrk="1" hangingPunct="1">
              <a:buFont typeface="Arial" panose="020B0604020202020204" pitchFamily="34" charset="0"/>
              <a:buNone/>
            </a:pPr>
            <a:r>
              <a:rPr lang="en-US" altLang="en-US" dirty="0"/>
              <a:t>SHAKTHI KIRAN.R</a:t>
            </a:r>
          </a:p>
          <a:p>
            <a:pPr eaLnBrk="1" hangingPunct="1">
              <a:buFont typeface="Arial" panose="020B0604020202020204" pitchFamily="34" charset="0"/>
              <a:buNone/>
            </a:pPr>
            <a:r>
              <a:rPr lang="en-US" altLang="en-US" dirty="0"/>
              <a:t>TEJASHWIN.S</a:t>
            </a:r>
          </a:p>
          <a:p>
            <a:pPr eaLnBrk="1" hangingPunct="1">
              <a:buFont typeface="Arial" panose="020B0604020202020204" pitchFamily="34" charset="0"/>
              <a:buNone/>
            </a:pPr>
            <a:r>
              <a:rPr lang="en-US" altLang="en-US" dirty="0"/>
              <a:t>SURJITH RAJA.A</a:t>
            </a:r>
          </a:p>
          <a:p>
            <a:pPr eaLnBrk="1" hangingPunct="1">
              <a:buFont typeface="Arial" panose="020B0604020202020204" pitchFamily="34" charset="0"/>
              <a:buNone/>
            </a:pPr>
            <a:r>
              <a:rPr lang="en-US" altLang="en-US" dirty="0"/>
              <a:t>NAVEEN KUMAR. </a:t>
            </a:r>
          </a:p>
          <a:p>
            <a:pPr eaLnBrk="1" hangingPunct="1">
              <a:buFont typeface="Arial" panose="020B0604020202020204" pitchFamily="34" charset="0"/>
              <a:buNone/>
            </a:pPr>
            <a:r>
              <a:rPr lang="en-US" altLang="en-US" dirty="0"/>
              <a:t> </a:t>
            </a:r>
          </a:p>
        </p:txBody>
      </p:sp>
      <p:sp>
        <p:nvSpPr>
          <p:cNvPr id="5125" name="Rectangle 11">
            <a:extLst>
              <a:ext uri="{FF2B5EF4-FFF2-40B4-BE49-F238E27FC236}">
                <a16:creationId xmlns:a16="http://schemas.microsoft.com/office/drawing/2014/main" id="{A6F0829F-042B-95A1-01E7-FAAE97E19E83}"/>
              </a:ext>
            </a:extLst>
          </p:cNvPr>
          <p:cNvSpPr>
            <a:spLocks noChangeArrowheads="1"/>
          </p:cNvSpPr>
          <p:nvPr/>
        </p:nvSpPr>
        <p:spPr bwMode="auto">
          <a:xfrm>
            <a:off x="3821113" y="2759075"/>
            <a:ext cx="28956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endParaRPr lang="en-US" altLang="en-US" dirty="0"/>
          </a:p>
          <a:p>
            <a:pPr eaLnBrk="1" hangingPunct="1">
              <a:buFont typeface="Arial" panose="020B0604020202020204" pitchFamily="34" charset="0"/>
              <a:buNone/>
            </a:pPr>
            <a:endParaRPr lang="en-US" altLang="en-US" dirty="0"/>
          </a:p>
          <a:p>
            <a:pPr algn="r" eaLnBrk="1" hangingPunct="1">
              <a:buFont typeface="Arial" panose="020B0604020202020204" pitchFamily="34" charset="0"/>
              <a:buNone/>
            </a:pPr>
            <a:r>
              <a:rPr lang="en-US" altLang="en-US" dirty="0"/>
              <a:t> </a:t>
            </a:r>
            <a:r>
              <a:rPr lang="en-US" altLang="en-US" b="1" dirty="0"/>
              <a:t>Guided By</a:t>
            </a:r>
          </a:p>
          <a:p>
            <a:pPr algn="r" eaLnBrk="1" hangingPunct="1">
              <a:buFont typeface="Arial" panose="020B0604020202020204" pitchFamily="34" charset="0"/>
              <a:buNone/>
            </a:pPr>
            <a:r>
              <a:rPr lang="en-US" altLang="en-US" b="1" dirty="0"/>
              <a:t> </a:t>
            </a:r>
          </a:p>
          <a:p>
            <a:pPr algn="r" eaLnBrk="1" hangingPunct="1">
              <a:buFont typeface="Arial" panose="020B0604020202020204" pitchFamily="34" charset="0"/>
              <a:buNone/>
            </a:pPr>
            <a:r>
              <a:rPr lang="en-US" altLang="en-US" dirty="0"/>
              <a:t>Ms. Gowri S</a:t>
            </a:r>
          </a:p>
        </p:txBody>
      </p:sp>
      <p:pic>
        <p:nvPicPr>
          <p:cNvPr id="5126" name="Picture 2" descr="SECE-TBI : : Welcome to Sri Eshwar TBI">
            <a:extLst>
              <a:ext uri="{FF2B5EF4-FFF2-40B4-BE49-F238E27FC236}">
                <a16:creationId xmlns:a16="http://schemas.microsoft.com/office/drawing/2014/main" id="{0EAEB45A-31ED-2235-35EB-8CF6E9023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687888"/>
            <a:ext cx="12954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6FAC91E-3E4D-66BE-FE81-B977848889BF}"/>
              </a:ext>
            </a:extLst>
          </p:cNvPr>
          <p:cNvSpPr>
            <a:spLocks noGrp="1"/>
          </p:cNvSpPr>
          <p:nvPr>
            <p:ph type="body" idx="2"/>
          </p:nvPr>
        </p:nvSpPr>
        <p:spPr>
          <a:xfrm>
            <a:off x="304800" y="895350"/>
            <a:ext cx="6353272" cy="3876800"/>
          </a:xfrm>
        </p:spPr>
        <p:txBody>
          <a:bodyPr/>
          <a:lstStyle/>
          <a:p>
            <a:pPr marL="101600" indent="0">
              <a:buNone/>
            </a:pPr>
            <a:r>
              <a:rPr lang="en-US" b="1" i="1" dirty="0">
                <a:solidFill>
                  <a:schemeClr val="tx1"/>
                </a:solidFill>
                <a:effectLst/>
                <a:latin typeface="urw-din"/>
              </a:rPr>
              <a:t>scikit-image</a:t>
            </a:r>
            <a:r>
              <a:rPr lang="en-US" b="0" i="0" dirty="0">
                <a:solidFill>
                  <a:schemeClr val="tx1"/>
                </a:solidFill>
                <a:effectLst/>
                <a:latin typeface="urw-din"/>
              </a:rPr>
              <a:t> is an image processing Python package that works with NumPy arrays which is a collection of algorithms for image processing.</a:t>
            </a:r>
          </a:p>
          <a:p>
            <a:pPr marL="101600" indent="0">
              <a:buNone/>
            </a:pPr>
            <a:endParaRPr lang="en-US" dirty="0">
              <a:solidFill>
                <a:schemeClr val="tx1"/>
              </a:solidFill>
              <a:latin typeface="urw-din"/>
            </a:endParaRPr>
          </a:p>
          <a:p>
            <a:pPr marL="101600" indent="0">
              <a:buNone/>
            </a:pPr>
            <a:r>
              <a:rPr lang="en-US" sz="1800" b="1" dirty="0">
                <a:solidFill>
                  <a:schemeClr val="tx1"/>
                </a:solidFill>
              </a:rPr>
              <a:t>Python GUI – </a:t>
            </a:r>
            <a:r>
              <a:rPr lang="en-US" sz="1800" b="1" dirty="0" err="1">
                <a:solidFill>
                  <a:schemeClr val="tx1"/>
                </a:solidFill>
              </a:rPr>
              <a:t>tkinter</a:t>
            </a:r>
            <a:r>
              <a:rPr lang="en-US" sz="1800" b="1" dirty="0">
                <a:solidFill>
                  <a:schemeClr val="tx1"/>
                </a:solidFill>
              </a:rPr>
              <a:t> - </a:t>
            </a:r>
            <a:r>
              <a:rPr lang="en-US" sz="1800" dirty="0">
                <a:solidFill>
                  <a:schemeClr val="tx1"/>
                </a:solidFill>
              </a:rPr>
              <a:t>Python offers multiple options for developing GUI. Out of all the GUI methods, </a:t>
            </a:r>
            <a:r>
              <a:rPr lang="en-US" sz="1800" dirty="0" err="1">
                <a:solidFill>
                  <a:schemeClr val="tx1"/>
                </a:solidFill>
              </a:rPr>
              <a:t>tkinter</a:t>
            </a:r>
            <a:r>
              <a:rPr lang="en-US" sz="1800" dirty="0">
                <a:solidFill>
                  <a:schemeClr val="tx1"/>
                </a:solidFill>
              </a:rPr>
              <a:t> is the most commonly used method. It is a standard Python interface to the Tk GUI toolkit shipped with Python. Python with </a:t>
            </a:r>
            <a:r>
              <a:rPr lang="en-US" sz="1800" dirty="0" err="1">
                <a:solidFill>
                  <a:schemeClr val="tx1"/>
                </a:solidFill>
              </a:rPr>
              <a:t>tkinter</a:t>
            </a:r>
            <a:r>
              <a:rPr lang="en-US" sz="1800" dirty="0">
                <a:solidFill>
                  <a:schemeClr val="tx1"/>
                </a:solidFill>
              </a:rPr>
              <a:t> is the fastest and easiest way to create the GUI applications. Creating a GUI using </a:t>
            </a:r>
            <a:r>
              <a:rPr lang="en-US" sz="1800" dirty="0" err="1">
                <a:solidFill>
                  <a:schemeClr val="tx1"/>
                </a:solidFill>
              </a:rPr>
              <a:t>tkinter</a:t>
            </a:r>
            <a:r>
              <a:rPr lang="en-US" sz="1800" dirty="0">
                <a:solidFill>
                  <a:schemeClr val="tx1"/>
                </a:solidFill>
              </a:rPr>
              <a:t> is an easy task.</a:t>
            </a:r>
            <a:endParaRPr lang="en-IN" sz="1800" dirty="0">
              <a:solidFill>
                <a:schemeClr val="tx1"/>
              </a:solidFill>
            </a:endParaRPr>
          </a:p>
        </p:txBody>
      </p:sp>
      <p:sp>
        <p:nvSpPr>
          <p:cNvPr id="5" name="Slide Number Placeholder 4">
            <a:extLst>
              <a:ext uri="{FF2B5EF4-FFF2-40B4-BE49-F238E27FC236}">
                <a16:creationId xmlns:a16="http://schemas.microsoft.com/office/drawing/2014/main" id="{09B909EA-0B42-C60D-DB42-E97F394174DF}"/>
              </a:ext>
            </a:extLst>
          </p:cNvPr>
          <p:cNvSpPr>
            <a:spLocks noGrp="1"/>
          </p:cNvSpPr>
          <p:nvPr>
            <p:ph type="sldNum" idx="10"/>
          </p:nvPr>
        </p:nvSpPr>
        <p:spPr/>
        <p:txBody>
          <a:bodyPr/>
          <a:lstStyle/>
          <a:p>
            <a:fld id="{93A928F5-B6A3-43D6-BF82-4B92C7E73816}" type="slidenum">
              <a:rPr lang="en-US" altLang="en-US" smtClean="0"/>
              <a:pPr/>
              <a:t>10</a:t>
            </a:fld>
            <a:endParaRPr lang="en-US" altLang="en-US"/>
          </a:p>
        </p:txBody>
      </p:sp>
    </p:spTree>
    <p:extLst>
      <p:ext uri="{BB962C8B-B14F-4D97-AF65-F5344CB8AC3E}">
        <p14:creationId xmlns:p14="http://schemas.microsoft.com/office/powerpoint/2010/main" val="1160718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83D8-35A4-3F42-6546-DA5D75D31FF8}"/>
              </a:ext>
            </a:extLst>
          </p:cNvPr>
          <p:cNvSpPr>
            <a:spLocks noGrp="1"/>
          </p:cNvSpPr>
          <p:nvPr>
            <p:ph type="title"/>
          </p:nvPr>
        </p:nvSpPr>
        <p:spPr/>
        <p:txBody>
          <a:bodyPr/>
          <a:lstStyle/>
          <a:p>
            <a:r>
              <a:rPr lang="en-US" sz="2800" dirty="0"/>
              <a:t>Features:</a:t>
            </a:r>
            <a:endParaRPr lang="en-IN" sz="2800" dirty="0"/>
          </a:p>
        </p:txBody>
      </p:sp>
      <p:sp>
        <p:nvSpPr>
          <p:cNvPr id="3" name="Text Placeholder 2">
            <a:extLst>
              <a:ext uri="{FF2B5EF4-FFF2-40B4-BE49-F238E27FC236}">
                <a16:creationId xmlns:a16="http://schemas.microsoft.com/office/drawing/2014/main" id="{F47365F0-6C5B-737E-573E-E505FE6DCF7B}"/>
              </a:ext>
            </a:extLst>
          </p:cNvPr>
          <p:cNvSpPr>
            <a:spLocks noGrp="1"/>
          </p:cNvSpPr>
          <p:nvPr>
            <p:ph type="body" idx="1"/>
          </p:nvPr>
        </p:nvSpPr>
        <p:spPr>
          <a:xfrm>
            <a:off x="550500" y="1353950"/>
            <a:ext cx="6107700" cy="3418200"/>
          </a:xfrm>
        </p:spPr>
        <p:txBody>
          <a:bodyPr/>
          <a:lstStyle/>
          <a:p>
            <a:r>
              <a:rPr lang="en-IN" b="1" kern="100" dirty="0">
                <a:effectLst/>
                <a:latin typeface="Khmer OS"/>
                <a:ea typeface="Noto Serif CJK SC"/>
                <a:cs typeface="Lohit Devanagari"/>
              </a:rPr>
              <a:t>Monitor Feature </a:t>
            </a:r>
            <a:r>
              <a:rPr lang="en-IN" b="1" kern="100" dirty="0">
                <a:effectLst/>
                <a:latin typeface="Chandas"/>
                <a:ea typeface="Noto Serif CJK SC"/>
                <a:cs typeface="Lohit Devanagari"/>
              </a:rPr>
              <a:t>:</a:t>
            </a:r>
            <a:endParaRPr lang="en-IN" kern="100" dirty="0">
              <a:effectLst/>
              <a:latin typeface="Liberation Serif"/>
              <a:ea typeface="Noto Serif CJK SC"/>
              <a:cs typeface="Lohit Devanagari"/>
            </a:endParaRPr>
          </a:p>
          <a:p>
            <a:pPr marL="101600" indent="0">
              <a:buNone/>
            </a:pPr>
            <a:r>
              <a:rPr lang="en-IN" sz="1800" b="1" kern="100" dirty="0">
                <a:effectLst/>
                <a:latin typeface="Chandas"/>
                <a:ea typeface="Noto Serif CJK SC"/>
                <a:cs typeface="Lohit Devanagari"/>
              </a:rPr>
              <a:t>	</a:t>
            </a:r>
            <a:r>
              <a:rPr lang="en-IN" kern="100" dirty="0">
                <a:effectLst/>
                <a:latin typeface="FreeSans"/>
                <a:ea typeface="Noto Serif CJK SC"/>
                <a:cs typeface="Lohit Devanagari"/>
              </a:rPr>
              <a:t>This feature is used to find what is the thing which is stolen from the frame which is visible to webcam. Meaning It constantly monitors the frames and checks which object or thing from the frame has been taken away by the thief.</a:t>
            </a:r>
            <a:endParaRPr lang="en-IN" kern="100" dirty="0">
              <a:effectLst/>
              <a:latin typeface="Liberation Serif"/>
              <a:ea typeface="Noto Serif CJK SC"/>
              <a:cs typeface="Lohit Devanagari"/>
            </a:endParaRPr>
          </a:p>
          <a:p>
            <a:pPr marL="101600" indent="0">
              <a:buNone/>
            </a:pPr>
            <a:r>
              <a:rPr lang="en-IN" kern="100" dirty="0">
                <a:effectLst/>
                <a:latin typeface="FreeSans"/>
                <a:ea typeface="Noto Serif CJK SC"/>
                <a:cs typeface="Lohit Devanagari"/>
              </a:rPr>
              <a:t>	This  uses </a:t>
            </a:r>
            <a:r>
              <a:rPr lang="en-IN" b="1" kern="100" dirty="0">
                <a:effectLst/>
                <a:latin typeface="FreeSans"/>
                <a:ea typeface="Noto Serif CJK SC"/>
                <a:cs typeface="Lohit Devanagari"/>
              </a:rPr>
              <a:t>Structural Similarity</a:t>
            </a:r>
            <a:r>
              <a:rPr lang="en-IN" kern="100" dirty="0">
                <a:effectLst/>
                <a:latin typeface="FreeSans"/>
                <a:ea typeface="Noto Serif CJK SC"/>
                <a:cs typeface="Lohit Devanagari"/>
              </a:rPr>
              <a:t> to find the differences in the two frames. The two frames are captured first when noise was not happened and second when noise stopped happening in the frame.</a:t>
            </a:r>
            <a:endParaRPr lang="en-IN" kern="100" dirty="0">
              <a:effectLst/>
              <a:latin typeface="Liberation Serif"/>
              <a:ea typeface="Noto Serif CJK SC"/>
              <a:cs typeface="Lohit Devanagari"/>
            </a:endParaRPr>
          </a:p>
          <a:p>
            <a:endParaRPr lang="en-IN" dirty="0"/>
          </a:p>
        </p:txBody>
      </p:sp>
      <p:sp>
        <p:nvSpPr>
          <p:cNvPr id="5" name="Slide Number Placeholder 4">
            <a:extLst>
              <a:ext uri="{FF2B5EF4-FFF2-40B4-BE49-F238E27FC236}">
                <a16:creationId xmlns:a16="http://schemas.microsoft.com/office/drawing/2014/main" id="{B03E79D5-70A0-97C8-60EF-94BC52475ABE}"/>
              </a:ext>
            </a:extLst>
          </p:cNvPr>
          <p:cNvSpPr>
            <a:spLocks noGrp="1"/>
          </p:cNvSpPr>
          <p:nvPr>
            <p:ph type="sldNum" idx="10"/>
          </p:nvPr>
        </p:nvSpPr>
        <p:spPr/>
        <p:txBody>
          <a:bodyPr/>
          <a:lstStyle/>
          <a:p>
            <a:fld id="{93A928F5-B6A3-43D6-BF82-4B92C7E73816}" type="slidenum">
              <a:rPr lang="en-US" altLang="en-US" smtClean="0"/>
              <a:pPr/>
              <a:t>11</a:t>
            </a:fld>
            <a:endParaRPr lang="en-US" altLang="en-US"/>
          </a:p>
        </p:txBody>
      </p:sp>
    </p:spTree>
    <p:extLst>
      <p:ext uri="{BB962C8B-B14F-4D97-AF65-F5344CB8AC3E}">
        <p14:creationId xmlns:p14="http://schemas.microsoft.com/office/powerpoint/2010/main" val="1567949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FBEE33-FBA8-F18D-EDD3-019F69AD45DF}"/>
              </a:ext>
            </a:extLst>
          </p:cNvPr>
          <p:cNvSpPr>
            <a:spLocks noGrp="1"/>
          </p:cNvSpPr>
          <p:nvPr>
            <p:ph type="body" idx="1"/>
          </p:nvPr>
        </p:nvSpPr>
        <p:spPr>
          <a:xfrm>
            <a:off x="550500" y="590550"/>
            <a:ext cx="5926500" cy="4181600"/>
          </a:xfrm>
        </p:spPr>
        <p:txBody>
          <a:bodyPr/>
          <a:lstStyle/>
          <a:p>
            <a:pPr marL="101600" indent="0">
              <a:buNone/>
            </a:pPr>
            <a:endParaRPr lang="en-US" b="0" i="0" dirty="0">
              <a:solidFill>
                <a:schemeClr val="tx1"/>
              </a:solidFill>
              <a:effectLst/>
              <a:latin typeface="urw-din"/>
            </a:endParaRPr>
          </a:p>
          <a:p>
            <a:r>
              <a:rPr lang="en-US" sz="2400" b="1" i="0" dirty="0">
                <a:solidFill>
                  <a:schemeClr val="tx1"/>
                </a:solidFill>
                <a:effectLst/>
                <a:latin typeface="urw-din"/>
              </a:rPr>
              <a:t>Record feature:</a:t>
            </a:r>
          </a:p>
          <a:p>
            <a:pPr marL="101600" indent="0">
              <a:buNone/>
            </a:pPr>
            <a:r>
              <a:rPr lang="en-US" sz="2400" dirty="0">
                <a:solidFill>
                  <a:schemeClr val="tx1"/>
                </a:solidFill>
                <a:latin typeface="urw-din"/>
              </a:rPr>
              <a:t>	This is a most common feature of all existing CCTVs.</a:t>
            </a:r>
          </a:p>
          <a:p>
            <a:pPr marL="101600" indent="0">
              <a:buNone/>
            </a:pPr>
            <a:r>
              <a:rPr lang="en-US" sz="2400" b="0" i="0" dirty="0">
                <a:solidFill>
                  <a:schemeClr val="tx1"/>
                </a:solidFill>
                <a:effectLst/>
                <a:latin typeface="urw-din"/>
              </a:rPr>
              <a:t>	With OpenCV, we can capture a video from the camera. It lets us to create a video capture object which is helpful to capture videos through webcam and then we may use that video for future uses.</a:t>
            </a:r>
            <a:endParaRPr lang="en-IN" sz="2400" dirty="0">
              <a:solidFill>
                <a:schemeClr val="tx1"/>
              </a:solidFill>
            </a:endParaRPr>
          </a:p>
        </p:txBody>
      </p:sp>
      <p:sp>
        <p:nvSpPr>
          <p:cNvPr id="5" name="Slide Number Placeholder 4">
            <a:extLst>
              <a:ext uri="{FF2B5EF4-FFF2-40B4-BE49-F238E27FC236}">
                <a16:creationId xmlns:a16="http://schemas.microsoft.com/office/drawing/2014/main" id="{E9DFEAF1-9510-107D-1C44-5F3CCBE8BAF7}"/>
              </a:ext>
            </a:extLst>
          </p:cNvPr>
          <p:cNvSpPr>
            <a:spLocks noGrp="1"/>
          </p:cNvSpPr>
          <p:nvPr>
            <p:ph type="sldNum" idx="10"/>
          </p:nvPr>
        </p:nvSpPr>
        <p:spPr/>
        <p:txBody>
          <a:bodyPr/>
          <a:lstStyle/>
          <a:p>
            <a:fld id="{93A928F5-B6A3-43D6-BF82-4B92C7E73816}" type="slidenum">
              <a:rPr lang="en-US" altLang="en-US" smtClean="0"/>
              <a:pPr/>
              <a:t>12</a:t>
            </a:fld>
            <a:endParaRPr lang="en-US" altLang="en-US"/>
          </a:p>
        </p:txBody>
      </p:sp>
    </p:spTree>
    <p:extLst>
      <p:ext uri="{BB962C8B-B14F-4D97-AF65-F5344CB8AC3E}">
        <p14:creationId xmlns:p14="http://schemas.microsoft.com/office/powerpoint/2010/main" val="3414610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1B27DCA-CA56-0ABC-6EEF-2E26A44E37E8}"/>
              </a:ext>
            </a:extLst>
          </p:cNvPr>
          <p:cNvSpPr>
            <a:spLocks noGrp="1"/>
          </p:cNvSpPr>
          <p:nvPr>
            <p:ph type="body" idx="1"/>
          </p:nvPr>
        </p:nvSpPr>
        <p:spPr>
          <a:xfrm>
            <a:off x="550500" y="514350"/>
            <a:ext cx="6078900" cy="4257800"/>
          </a:xfrm>
        </p:spPr>
        <p:txBody>
          <a:bodyPr/>
          <a:lstStyle/>
          <a:p>
            <a:r>
              <a:rPr lang="en-IN" sz="2400" b="1" kern="100" dirty="0">
                <a:effectLst/>
                <a:latin typeface="FreeSans"/>
                <a:ea typeface="Noto Serif CJK SC"/>
                <a:cs typeface="Lohit Devanagari"/>
              </a:rPr>
              <a:t>Detect for Noises in the frame</a:t>
            </a:r>
            <a:r>
              <a:rPr lang="en-IN" sz="2400" b="1" kern="100" dirty="0">
                <a:latin typeface="Liberation Serif"/>
                <a:ea typeface="Noto Serif CJK SC"/>
                <a:cs typeface="Lohit Devanagari"/>
              </a:rPr>
              <a:t>:</a:t>
            </a:r>
            <a:endParaRPr lang="en-IN" sz="2400" kern="100" dirty="0">
              <a:effectLst/>
              <a:latin typeface="Liberation Serif"/>
              <a:ea typeface="Noto Serif CJK SC"/>
              <a:cs typeface="Lohit Devanagari"/>
            </a:endParaRPr>
          </a:p>
          <a:p>
            <a:pPr marL="101600" indent="0">
              <a:buNone/>
            </a:pPr>
            <a:r>
              <a:rPr lang="en-IN" sz="2400" b="1" kern="100" dirty="0">
                <a:effectLst/>
                <a:latin typeface="FreeSans"/>
                <a:ea typeface="Noto Serif CJK SC"/>
                <a:cs typeface="Lohit Devanagari"/>
              </a:rPr>
              <a:t>	</a:t>
            </a:r>
            <a:r>
              <a:rPr lang="en-IN" sz="2400" kern="100" dirty="0">
                <a:effectLst/>
                <a:latin typeface="FreeSans"/>
                <a:ea typeface="Noto Serif CJK SC"/>
                <a:cs typeface="Lohit Devanagari"/>
              </a:rPr>
              <a:t>This feature is used to find the noises in the frames well this is something you would find in most of the </a:t>
            </a:r>
            <a:r>
              <a:rPr lang="en-IN" sz="2400" kern="100" dirty="0" err="1">
                <a:effectLst/>
                <a:latin typeface="FreeSans"/>
                <a:ea typeface="Noto Serif CJK SC"/>
                <a:cs typeface="Lohit Devanagari"/>
              </a:rPr>
              <a:t>cctv’s</a:t>
            </a:r>
            <a:r>
              <a:rPr lang="en-IN" sz="2400" kern="100" dirty="0">
                <a:effectLst/>
                <a:latin typeface="FreeSans"/>
                <a:ea typeface="Noto Serif CJK SC"/>
                <a:cs typeface="Lohit Devanagari"/>
              </a:rPr>
              <a:t>.</a:t>
            </a:r>
            <a:r>
              <a:rPr lang="en-IN" sz="2400" kern="100" dirty="0">
                <a:effectLst/>
                <a:latin typeface="Liberation Serif"/>
                <a:ea typeface="Noto Serif CJK SC"/>
                <a:cs typeface="Lohit Devanagari"/>
              </a:rPr>
              <a:t> </a:t>
            </a:r>
            <a:endParaRPr lang="en-IN" sz="2400" kern="100" dirty="0">
              <a:latin typeface="Liberation Serif"/>
              <a:ea typeface="Noto Serif CJK SC"/>
              <a:cs typeface="Lohit Devanagari"/>
            </a:endParaRPr>
          </a:p>
          <a:p>
            <a:pPr marL="101600" indent="0">
              <a:buNone/>
            </a:pPr>
            <a:r>
              <a:rPr lang="en-IN" sz="2400" dirty="0">
                <a:effectLst/>
                <a:latin typeface="FreeSans"/>
                <a:ea typeface="Noto Serif CJK SC"/>
                <a:cs typeface="Lohit Devanagari"/>
              </a:rPr>
              <a:t>	In simple way all the frames are </a:t>
            </a:r>
            <a:r>
              <a:rPr lang="en-US" sz="2400" dirty="0" err="1">
                <a:effectLst/>
                <a:latin typeface="FreeSans"/>
                <a:ea typeface="Noto Serif CJK SC"/>
                <a:cs typeface="Lohit Devanagari"/>
              </a:rPr>
              <a:t>continously</a:t>
            </a:r>
            <a:r>
              <a:rPr lang="en-IN" sz="2400" dirty="0">
                <a:effectLst/>
                <a:latin typeface="FreeSans"/>
                <a:ea typeface="Noto Serif CJK SC"/>
                <a:cs typeface="Lohit Devanagari"/>
              </a:rPr>
              <a:t> analysed and checked for noises. Noise is checked in the consecutive frames. Simply we find the absolute difference between two frames and in this way the difference of two images are analysed.</a:t>
            </a:r>
            <a:endParaRPr lang="en-IN" sz="2800" dirty="0"/>
          </a:p>
        </p:txBody>
      </p:sp>
      <p:sp>
        <p:nvSpPr>
          <p:cNvPr id="5" name="Slide Number Placeholder 4">
            <a:extLst>
              <a:ext uri="{FF2B5EF4-FFF2-40B4-BE49-F238E27FC236}">
                <a16:creationId xmlns:a16="http://schemas.microsoft.com/office/drawing/2014/main" id="{BF0103D3-8753-3FE5-C260-9B09BA66078C}"/>
              </a:ext>
            </a:extLst>
          </p:cNvPr>
          <p:cNvSpPr>
            <a:spLocks noGrp="1"/>
          </p:cNvSpPr>
          <p:nvPr>
            <p:ph type="sldNum" idx="10"/>
          </p:nvPr>
        </p:nvSpPr>
        <p:spPr/>
        <p:txBody>
          <a:bodyPr/>
          <a:lstStyle/>
          <a:p>
            <a:fld id="{93A928F5-B6A3-43D6-BF82-4B92C7E73816}" type="slidenum">
              <a:rPr lang="en-US" altLang="en-US" smtClean="0"/>
              <a:pPr/>
              <a:t>13</a:t>
            </a:fld>
            <a:endParaRPr lang="en-US" altLang="en-US"/>
          </a:p>
        </p:txBody>
      </p:sp>
    </p:spTree>
    <p:extLst>
      <p:ext uri="{BB962C8B-B14F-4D97-AF65-F5344CB8AC3E}">
        <p14:creationId xmlns:p14="http://schemas.microsoft.com/office/powerpoint/2010/main" val="441048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CC5B-09C3-B5E7-0B1A-B6FD2A164D0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E8DD506-60A7-A5BA-7E07-09B95B206311}"/>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F8A77C61-8F49-CAA3-EAA6-E5D815CC7C9A}"/>
              </a:ext>
            </a:extLst>
          </p:cNvPr>
          <p:cNvSpPr>
            <a:spLocks noGrp="1"/>
          </p:cNvSpPr>
          <p:nvPr>
            <p:ph type="body" idx="2"/>
          </p:nvPr>
        </p:nvSpPr>
        <p:spPr/>
        <p:txBody>
          <a:bodyPr/>
          <a:lstStyle/>
          <a:p>
            <a:endParaRPr lang="en-IN"/>
          </a:p>
        </p:txBody>
      </p:sp>
      <p:sp>
        <p:nvSpPr>
          <p:cNvPr id="5" name="Slide Number Placeholder 4">
            <a:extLst>
              <a:ext uri="{FF2B5EF4-FFF2-40B4-BE49-F238E27FC236}">
                <a16:creationId xmlns:a16="http://schemas.microsoft.com/office/drawing/2014/main" id="{9DCB2A02-B640-C259-1F2F-EB481E41D4E8}"/>
              </a:ext>
            </a:extLst>
          </p:cNvPr>
          <p:cNvSpPr>
            <a:spLocks noGrp="1"/>
          </p:cNvSpPr>
          <p:nvPr>
            <p:ph type="sldNum" idx="10"/>
          </p:nvPr>
        </p:nvSpPr>
        <p:spPr/>
        <p:txBody>
          <a:bodyPr/>
          <a:lstStyle/>
          <a:p>
            <a:fld id="{93A928F5-B6A3-43D6-BF82-4B92C7E73816}" type="slidenum">
              <a:rPr lang="en-US" altLang="en-US" smtClean="0"/>
              <a:pPr/>
              <a:t>14</a:t>
            </a:fld>
            <a:endParaRPr lang="en-US" altLang="en-US"/>
          </a:p>
        </p:txBody>
      </p:sp>
      <p:pic>
        <p:nvPicPr>
          <p:cNvPr id="8" name="Picture 7">
            <a:extLst>
              <a:ext uri="{FF2B5EF4-FFF2-40B4-BE49-F238E27FC236}">
                <a16:creationId xmlns:a16="http://schemas.microsoft.com/office/drawing/2014/main" id="{7F8BAE44-E56C-3F06-4B1D-C2E6C24B64E0}"/>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115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8C64-D678-3C2E-2728-2859CFB9A29B}"/>
              </a:ext>
            </a:extLst>
          </p:cNvPr>
          <p:cNvSpPr>
            <a:spLocks noGrp="1"/>
          </p:cNvSpPr>
          <p:nvPr>
            <p:ph type="title"/>
          </p:nvPr>
        </p:nvSpPr>
        <p:spPr>
          <a:xfrm>
            <a:off x="550863" y="760413"/>
            <a:ext cx="6107112" cy="395287"/>
          </a:xfrm>
        </p:spPr>
        <p:txBody>
          <a:bodyPr/>
          <a:lstStyle/>
          <a:p>
            <a:pPr>
              <a:buFont typeface="Arial" charset="0"/>
              <a:buNone/>
              <a:defRPr/>
            </a:pPr>
            <a:r>
              <a:rPr lang="en-US" sz="3200" dirty="0">
                <a:solidFill>
                  <a:schemeClr val="tx2">
                    <a:lumMod val="25000"/>
                  </a:schemeClr>
                </a:solidFill>
                <a:latin typeface="Times New Roman" pitchFamily="18" charset="0"/>
                <a:cs typeface="Times New Roman" pitchFamily="18" charset="0"/>
                <a:sym typeface="Arial"/>
              </a:rPr>
              <a:t>REFERENCES</a:t>
            </a:r>
            <a:endParaRPr lang="en-US" sz="3200" dirty="0">
              <a:sym typeface="Arial" charset="0"/>
            </a:endParaRPr>
          </a:p>
        </p:txBody>
      </p:sp>
      <p:sp>
        <p:nvSpPr>
          <p:cNvPr id="17411" name="Text Placeholder 2">
            <a:extLst>
              <a:ext uri="{FF2B5EF4-FFF2-40B4-BE49-F238E27FC236}">
                <a16:creationId xmlns:a16="http://schemas.microsoft.com/office/drawing/2014/main" id="{24178108-3CF7-A87F-7DCA-DB9B40A11DDF}"/>
              </a:ext>
            </a:extLst>
          </p:cNvPr>
          <p:cNvSpPr txBox="1">
            <a:spLocks noGrp="1"/>
          </p:cNvSpPr>
          <p:nvPr>
            <p:ph type="body" idx="1"/>
          </p:nvPr>
        </p:nvSpPr>
        <p:spPr>
          <a:xfrm>
            <a:off x="550863" y="1354138"/>
            <a:ext cx="6154737" cy="3417887"/>
          </a:xfrm>
        </p:spPr>
        <p:txBody>
          <a:bodyPr/>
          <a:lstStyle/>
          <a:p>
            <a:pPr algn="l">
              <a:buFont typeface="+mj-lt"/>
              <a:buAutoNum type="arabicPeriod"/>
            </a:pPr>
            <a:r>
              <a:rPr lang="en-IN" sz="1400" b="0" i="0" dirty="0">
                <a:solidFill>
                  <a:srgbClr val="202122"/>
                </a:solidFill>
                <a:effectLst/>
                <a:latin typeface="Arial" panose="020B0604020202020204" pitchFamily="34" charset="0"/>
              </a:rPr>
              <a:t> </a:t>
            </a:r>
            <a:r>
              <a:rPr lang="en-IN" sz="1400" b="0" i="1" u="none" strike="noStrike" dirty="0">
                <a:solidFill>
                  <a:srgbClr val="3366BB"/>
                </a:solidFill>
                <a:effectLst/>
                <a:latin typeface="Arial" panose="020B0604020202020204" pitchFamily="34" charset="0"/>
                <a:hlinkClick r:id="rId2"/>
              </a:rPr>
              <a:t>"What is the difference between 2.4 GHz and 5 GHz?"</a:t>
            </a:r>
            <a:r>
              <a:rPr lang="en-IN" sz="1400" b="0" i="1" dirty="0">
                <a:solidFill>
                  <a:srgbClr val="202122"/>
                </a:solidFill>
                <a:effectLst/>
                <a:latin typeface="Arial" panose="020B0604020202020204" pitchFamily="34" charset="0"/>
              </a:rPr>
              <a:t>. Stuff Fibre. Retrieved 2020-02-11.</a:t>
            </a:r>
          </a:p>
          <a:p>
            <a:pPr algn="l">
              <a:buFont typeface="+mj-lt"/>
              <a:buAutoNum type="arabicPeriod"/>
            </a:pPr>
            <a:endParaRPr lang="en-IN" sz="1400" b="0" i="0" dirty="0">
              <a:solidFill>
                <a:srgbClr val="202122"/>
              </a:solidFill>
              <a:effectLst/>
              <a:latin typeface="Arial" panose="020B0604020202020204" pitchFamily="34" charset="0"/>
            </a:endParaRPr>
          </a:p>
          <a:p>
            <a:pPr algn="l">
              <a:buFont typeface="+mj-lt"/>
              <a:buAutoNum type="arabicPeriod"/>
            </a:pPr>
            <a:r>
              <a:rPr lang="en-IN" sz="1400" b="0" i="1" u="none" strike="noStrike" dirty="0">
                <a:solidFill>
                  <a:srgbClr val="3366BB"/>
                </a:solidFill>
                <a:effectLst/>
                <a:latin typeface="Arial" panose="020B0604020202020204" pitchFamily="34" charset="0"/>
                <a:hlinkClick r:id="rId3"/>
              </a:rPr>
              <a:t>"Digital Wireless Cameras: Frequently Asked Questions | </a:t>
            </a:r>
            <a:r>
              <a:rPr lang="en-IN" sz="1400" b="0" i="1" u="none" strike="noStrike" dirty="0" err="1">
                <a:solidFill>
                  <a:srgbClr val="3366BB"/>
                </a:solidFill>
                <a:effectLst/>
                <a:latin typeface="Arial" panose="020B0604020202020204" pitchFamily="34" charset="0"/>
                <a:hlinkClick r:id="rId3"/>
              </a:rPr>
              <a:t>Lorex</a:t>
            </a:r>
            <a:r>
              <a:rPr lang="en-IN" sz="1400" b="0" i="1" u="none" strike="noStrike" dirty="0">
                <a:solidFill>
                  <a:srgbClr val="3366BB"/>
                </a:solidFill>
                <a:effectLst/>
                <a:latin typeface="Arial" panose="020B0604020202020204" pitchFamily="34" charset="0"/>
                <a:hlinkClick r:id="rId3"/>
              </a:rPr>
              <a:t>"</a:t>
            </a:r>
            <a:r>
              <a:rPr lang="en-IN" sz="1400" b="0" i="1" dirty="0">
                <a:solidFill>
                  <a:srgbClr val="202122"/>
                </a:solidFill>
                <a:effectLst/>
                <a:latin typeface="Arial" panose="020B0604020202020204" pitchFamily="34" charset="0"/>
              </a:rPr>
              <a:t>. www.lorextechnology.com. Retrieved 2020-02-11.</a:t>
            </a:r>
          </a:p>
          <a:p>
            <a:pPr algn="l">
              <a:buFont typeface="+mj-lt"/>
              <a:buAutoNum type="arabicPeriod"/>
            </a:pPr>
            <a:endParaRPr lang="en-IN" sz="1400" b="0" i="0" dirty="0">
              <a:solidFill>
                <a:srgbClr val="202122"/>
              </a:solidFill>
              <a:effectLst/>
              <a:latin typeface="Arial" panose="020B0604020202020204" pitchFamily="34" charset="0"/>
            </a:endParaRPr>
          </a:p>
          <a:p>
            <a:pPr algn="l">
              <a:buFont typeface="+mj-lt"/>
              <a:buAutoNum type="arabicPeriod"/>
            </a:pPr>
            <a:r>
              <a:rPr lang="en-IN" sz="1400" b="0" i="1" u="none" strike="noStrike" dirty="0">
                <a:solidFill>
                  <a:srgbClr val="3366BB"/>
                </a:solidFill>
                <a:effectLst/>
                <a:latin typeface="Arial" panose="020B0604020202020204" pitchFamily="34" charset="0"/>
                <a:hlinkClick r:id="rId4"/>
              </a:rPr>
              <a:t>"Choosing a Recording System for Your Security Cameras • NSSF"</a:t>
            </a:r>
            <a:r>
              <a:rPr lang="en-IN" sz="1400" b="0" i="1" dirty="0">
                <a:solidFill>
                  <a:srgbClr val="202122"/>
                </a:solidFill>
                <a:effectLst/>
                <a:latin typeface="Arial" panose="020B0604020202020204" pitchFamily="34" charset="0"/>
              </a:rPr>
              <a:t>. NSSF. 2017-03-01. Retrieved 2020-02-11.</a:t>
            </a:r>
            <a:endParaRPr lang="en-IN" sz="1400" b="0" i="0" dirty="0">
              <a:solidFill>
                <a:srgbClr val="202122"/>
              </a:solidFill>
              <a:effectLst/>
              <a:latin typeface="Arial" panose="020B0604020202020204" pitchFamily="34" charset="0"/>
            </a:endParaRPr>
          </a:p>
          <a:p>
            <a:pPr algn="l">
              <a:buFont typeface="+mj-lt"/>
              <a:buAutoNum type="arabicPeriod"/>
            </a:pPr>
            <a:endParaRPr lang="en-IN" sz="1400" b="1" dirty="0">
              <a:solidFill>
                <a:srgbClr val="0645AD"/>
              </a:solidFill>
              <a:latin typeface="Arial" panose="020B0604020202020204" pitchFamily="34" charset="0"/>
            </a:endParaRPr>
          </a:p>
          <a:p>
            <a:pPr algn="l">
              <a:buFont typeface="+mj-lt"/>
              <a:buAutoNum type="arabicPeriod"/>
            </a:pPr>
            <a:r>
              <a:rPr lang="en-IN" sz="1400" b="0" i="1" dirty="0" err="1">
                <a:solidFill>
                  <a:srgbClr val="202122"/>
                </a:solidFill>
                <a:effectLst/>
                <a:latin typeface="Arial" panose="020B0604020202020204" pitchFamily="34" charset="0"/>
              </a:rPr>
              <a:t>Thiel</a:t>
            </a:r>
            <a:r>
              <a:rPr lang="en-IN" sz="1400" b="0" i="1" dirty="0">
                <a:solidFill>
                  <a:srgbClr val="202122"/>
                </a:solidFill>
                <a:effectLst/>
                <a:latin typeface="Arial" panose="020B0604020202020204" pitchFamily="34" charset="0"/>
              </a:rPr>
              <a:t>, Bill (31 January 2002). </a:t>
            </a:r>
            <a:r>
              <a:rPr lang="en-IN" sz="1400" b="0" i="1" u="none" strike="noStrike" dirty="0">
                <a:solidFill>
                  <a:srgbClr val="3366BB"/>
                </a:solidFill>
                <a:effectLst/>
                <a:latin typeface="Arial" panose="020B0604020202020204" pitchFamily="34" charset="0"/>
                <a:hlinkClick r:id="rId5"/>
              </a:rPr>
              <a:t>"Online Dairy"</a:t>
            </a:r>
            <a:r>
              <a:rPr lang="en-IN" sz="1400" b="0" i="1" dirty="0">
                <a:solidFill>
                  <a:srgbClr val="202122"/>
                </a:solidFill>
                <a:effectLst/>
                <a:latin typeface="Arial" panose="020B0604020202020204" pitchFamily="34" charset="0"/>
              </a:rPr>
              <a:t>. New York Times. The New York Times.</a:t>
            </a:r>
            <a:endParaRPr lang="en-IN" sz="1400" b="0" i="0" dirty="0">
              <a:solidFill>
                <a:srgbClr val="202122"/>
              </a:solidFill>
              <a:effectLst/>
              <a:latin typeface="Arial" panose="020B0604020202020204" pitchFamily="34" charset="0"/>
            </a:endParaRPr>
          </a:p>
          <a:p>
            <a:pPr algn="l">
              <a:buFont typeface="+mj-lt"/>
              <a:buAutoNum type="arabicPeriod"/>
            </a:pPr>
            <a:endParaRPr lang="en-IN" sz="1400" b="1" dirty="0">
              <a:solidFill>
                <a:srgbClr val="0645AD"/>
              </a:solidFill>
              <a:latin typeface="Arial" panose="020B0604020202020204" pitchFamily="34" charset="0"/>
            </a:endParaRPr>
          </a:p>
          <a:p>
            <a:pPr algn="l">
              <a:buFont typeface="+mj-lt"/>
              <a:buAutoNum type="arabicPeriod"/>
            </a:pPr>
            <a:r>
              <a:rPr lang="en-IN" sz="1400" b="0" i="0" dirty="0">
                <a:solidFill>
                  <a:srgbClr val="202122"/>
                </a:solidFill>
                <a:effectLst/>
                <a:latin typeface="Arial" panose="020B0604020202020204" pitchFamily="34" charset="0"/>
              </a:rPr>
              <a:t> </a:t>
            </a:r>
            <a:r>
              <a:rPr lang="en-IN" sz="1400" b="0" i="1" dirty="0">
                <a:solidFill>
                  <a:srgbClr val="202122"/>
                </a:solidFill>
                <a:effectLst/>
                <a:latin typeface="Arial" panose="020B0604020202020204" pitchFamily="34" charset="0"/>
              </a:rPr>
              <a:t>Hays, Tom (16 April 2006). </a:t>
            </a:r>
            <a:r>
              <a:rPr lang="en-IN" sz="1400" b="0" i="1" u="none" strike="noStrike" dirty="0">
                <a:solidFill>
                  <a:srgbClr val="3366BB"/>
                </a:solidFill>
                <a:effectLst/>
                <a:latin typeface="Arial" panose="020B0604020202020204" pitchFamily="34" charset="0"/>
                <a:hlinkClick r:id="rId6"/>
              </a:rPr>
              <a:t>"NYPD deploys first of 500 security cameras"</a:t>
            </a:r>
            <a:r>
              <a:rPr lang="en-IN" sz="1400" b="0" i="1" dirty="0">
                <a:solidFill>
                  <a:srgbClr val="202122"/>
                </a:solidFill>
                <a:effectLst/>
                <a:latin typeface="Arial" panose="020B0604020202020204" pitchFamily="34" charset="0"/>
              </a:rPr>
              <a:t>. USA Today. The Associated Press. Retrieved 7 June 2014</a:t>
            </a:r>
            <a:r>
              <a:rPr lang="en-IN" b="0" i="1" dirty="0">
                <a:solidFill>
                  <a:srgbClr val="202122"/>
                </a:solidFill>
                <a:effectLst/>
                <a:latin typeface="Arial" panose="020B0604020202020204" pitchFamily="34" charset="0"/>
              </a:rPr>
              <a:t>.</a:t>
            </a:r>
            <a:endParaRPr lang="en-IN" b="0" i="0" dirty="0">
              <a:solidFill>
                <a:srgbClr val="202122"/>
              </a:solidFill>
              <a:effectLst/>
              <a:latin typeface="Arial" panose="020B0604020202020204" pitchFamily="34" charset="0"/>
            </a:endParaRPr>
          </a:p>
          <a:p>
            <a:pPr>
              <a:spcBef>
                <a:spcPct val="0"/>
              </a:spcBef>
              <a:spcAft>
                <a:spcPct val="0"/>
              </a:spcAft>
            </a:pPr>
            <a:endParaRPr lang="en-US" altLang="en-US" dirty="0">
              <a:latin typeface="Arial" panose="020B0604020202020204" pitchFamily="34" charset="0"/>
              <a:cs typeface="Arial" panose="020B0604020202020204" pitchFamily="34" charset="0"/>
            </a:endParaRPr>
          </a:p>
        </p:txBody>
      </p:sp>
      <p:sp>
        <p:nvSpPr>
          <p:cNvPr id="17412" name="Slide Number Placeholder 4">
            <a:extLst>
              <a:ext uri="{FF2B5EF4-FFF2-40B4-BE49-F238E27FC236}">
                <a16:creationId xmlns:a16="http://schemas.microsoft.com/office/drawing/2014/main" id="{3C424390-91EE-8DD6-3686-A920F9BD9332}"/>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40FFCAEC-8735-4B2B-8AEA-6A32803C7CE7}" type="slidenum">
              <a:rPr lang="en-US" altLang="en-US" sz="1300">
                <a:solidFill>
                  <a:srgbClr val="FFFFFF"/>
                </a:solidFill>
                <a:latin typeface="Oswald" panose="00000500000000000000" pitchFamily="2" charset="0"/>
                <a:sym typeface="Oswald" panose="00000500000000000000" pitchFamily="2" charset="0"/>
              </a:rPr>
              <a:pPr>
                <a:buFont typeface="Arial" panose="020B0604020202020204" pitchFamily="34" charset="0"/>
                <a:buNone/>
              </a:pPr>
              <a:t>15</a:t>
            </a:fld>
            <a:endParaRPr lang="en-US" altLang="en-US" sz="1300">
              <a:solidFill>
                <a:srgbClr val="FFFFFF"/>
              </a:solidFill>
              <a:latin typeface="Oswald" panose="00000500000000000000" pitchFamily="2" charset="0"/>
              <a:sym typeface="Oswald" panose="00000500000000000000" pitchFamily="2" charset="0"/>
            </a:endParaRPr>
          </a:p>
        </p:txBody>
      </p:sp>
      <p:pic>
        <p:nvPicPr>
          <p:cNvPr id="17413" name="Picture 2" descr="SECE-TBI : : Welcome to Sri Eshwar TBI">
            <a:extLst>
              <a:ext uri="{FF2B5EF4-FFF2-40B4-BE49-F238E27FC236}">
                <a16:creationId xmlns:a16="http://schemas.microsoft.com/office/drawing/2014/main" id="{1C8AE022-592D-BCCF-32E8-F51F476255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4687888"/>
            <a:ext cx="12954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78BD7-4EB2-6F9F-A612-58C985008223}"/>
              </a:ext>
            </a:extLst>
          </p:cNvPr>
          <p:cNvSpPr>
            <a:spLocks noGrp="1"/>
          </p:cNvSpPr>
          <p:nvPr>
            <p:ph type="title"/>
          </p:nvPr>
        </p:nvSpPr>
        <p:spPr>
          <a:xfrm>
            <a:off x="2270125" y="2419350"/>
            <a:ext cx="6107113" cy="395288"/>
          </a:xfrm>
        </p:spPr>
        <p:txBody>
          <a:bodyPr/>
          <a:lstStyle/>
          <a:p>
            <a:pPr>
              <a:buFont typeface="Arial" charset="0"/>
              <a:buNone/>
              <a:defRPr/>
            </a:pPr>
            <a:r>
              <a:rPr lang="en-US" sz="3200" dirty="0">
                <a:solidFill>
                  <a:schemeClr val="tx2">
                    <a:lumMod val="25000"/>
                  </a:schemeClr>
                </a:solidFill>
                <a:latin typeface="Times New Roman" pitchFamily="18" charset="0"/>
                <a:cs typeface="Times New Roman" pitchFamily="18" charset="0"/>
                <a:sym typeface="Arial"/>
              </a:rPr>
              <a:t>THANK YOU</a:t>
            </a:r>
            <a:endParaRPr lang="en-US" sz="3200" dirty="0">
              <a:sym typeface="Arial" charset="0"/>
            </a:endParaRPr>
          </a:p>
        </p:txBody>
      </p:sp>
      <p:sp>
        <p:nvSpPr>
          <p:cNvPr id="18435" name="Slide Number Placeholder 4">
            <a:extLst>
              <a:ext uri="{FF2B5EF4-FFF2-40B4-BE49-F238E27FC236}">
                <a16:creationId xmlns:a16="http://schemas.microsoft.com/office/drawing/2014/main" id="{FA047BDE-954A-ECCC-2067-644EF0C4C758}"/>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5EA8E478-14C7-4837-B734-9D9B0DAC28F3}" type="slidenum">
              <a:rPr lang="en-US" altLang="en-US" sz="1300">
                <a:solidFill>
                  <a:srgbClr val="FFFFFF"/>
                </a:solidFill>
                <a:latin typeface="Oswald" panose="00000500000000000000" pitchFamily="2" charset="0"/>
                <a:sym typeface="Oswald" panose="00000500000000000000" pitchFamily="2" charset="0"/>
              </a:rPr>
              <a:pPr>
                <a:buFont typeface="Arial" panose="020B0604020202020204" pitchFamily="34" charset="0"/>
                <a:buNone/>
              </a:pPr>
              <a:t>16</a:t>
            </a:fld>
            <a:endParaRPr lang="en-US" altLang="en-US" sz="1300">
              <a:solidFill>
                <a:srgbClr val="FFFFFF"/>
              </a:solidFill>
              <a:latin typeface="Oswald" panose="00000500000000000000" pitchFamily="2" charset="0"/>
              <a:sym typeface="Oswald" panose="00000500000000000000" pitchFamily="2" charset="0"/>
            </a:endParaRPr>
          </a:p>
        </p:txBody>
      </p:sp>
      <p:pic>
        <p:nvPicPr>
          <p:cNvPr id="18436" name="Picture 2" descr="SECE-TBI : : Welcome to Sri Eshwar TBI">
            <a:extLst>
              <a:ext uri="{FF2B5EF4-FFF2-40B4-BE49-F238E27FC236}">
                <a16:creationId xmlns:a16="http://schemas.microsoft.com/office/drawing/2014/main" id="{9F1C5A95-9DF4-155E-4D4C-333B9DE0E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687888"/>
            <a:ext cx="12954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8B262438-AAC4-A886-FD60-50A0AF9B5C5C}"/>
              </a:ext>
            </a:extLst>
          </p:cNvPr>
          <p:cNvSpPr>
            <a:spLocks noChangeArrowheads="1"/>
          </p:cNvSpPr>
          <p:nvPr/>
        </p:nvSpPr>
        <p:spPr bwMode="auto">
          <a:xfrm>
            <a:off x="457200" y="209550"/>
            <a:ext cx="45720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endParaRPr lang="en-US" altLang="en-US"/>
          </a:p>
          <a:p>
            <a:pPr eaLnBrk="1" hangingPunct="1">
              <a:buFont typeface="Arial" panose="020B0604020202020204" pitchFamily="34" charset="0"/>
              <a:buNone/>
            </a:pPr>
            <a:r>
              <a:rPr lang="en-US" altLang="en-US" sz="3200" b="1">
                <a:solidFill>
                  <a:schemeClr val="accent1"/>
                </a:solidFill>
                <a:latin typeface="Oswald" panose="00000500000000000000" pitchFamily="2" charset="0"/>
                <a:sym typeface="Oswald" panose="00000500000000000000" pitchFamily="2" charset="0"/>
              </a:rPr>
              <a:t>Outline </a:t>
            </a:r>
          </a:p>
        </p:txBody>
      </p:sp>
      <p:sp>
        <p:nvSpPr>
          <p:cNvPr id="7" name="TextBox 6">
            <a:extLst>
              <a:ext uri="{FF2B5EF4-FFF2-40B4-BE49-F238E27FC236}">
                <a16:creationId xmlns:a16="http://schemas.microsoft.com/office/drawing/2014/main" id="{18CC2E55-4F85-201B-48EC-BF241B461D85}"/>
              </a:ext>
            </a:extLst>
          </p:cNvPr>
          <p:cNvSpPr txBox="1"/>
          <p:nvPr/>
        </p:nvSpPr>
        <p:spPr>
          <a:xfrm>
            <a:off x="609600" y="1123950"/>
            <a:ext cx="2894013" cy="2462213"/>
          </a:xfrm>
          <a:prstGeom prst="rect">
            <a:avLst/>
          </a:prstGeom>
          <a:noFill/>
        </p:spPr>
        <p:txBody>
          <a:bodyPr wrap="none">
            <a:spAutoFit/>
          </a:bodyPr>
          <a:lstStyle/>
          <a:p>
            <a:pPr marL="285750" indent="-285750" eaLnBrk="1" fontAlgn="auto" hangingPunct="1">
              <a:spcBef>
                <a:spcPts val="0"/>
              </a:spcBef>
              <a:spcAft>
                <a:spcPts val="0"/>
              </a:spcAft>
              <a:buClr>
                <a:srgbClr val="000000"/>
              </a:buClr>
              <a:buFont typeface="Wingdings" panose="05000000000000000000" pitchFamily="2" charset="2"/>
              <a:buChar char="Ø"/>
              <a:defRPr/>
            </a:pPr>
            <a:r>
              <a:rPr lang="en-US" kern="0" dirty="0">
                <a:solidFill>
                  <a:schemeClr val="tx2">
                    <a:lumMod val="25000"/>
                  </a:schemeClr>
                </a:solidFill>
                <a:latin typeface="Times New Roman" pitchFamily="18" charset="0"/>
                <a:ea typeface="Arial"/>
                <a:cs typeface="Times New Roman" pitchFamily="18" charset="0"/>
                <a:sym typeface="Arial"/>
              </a:rPr>
              <a:t>ABSTRACT</a:t>
            </a:r>
          </a:p>
          <a:p>
            <a:pPr marL="285750" indent="-285750" eaLnBrk="1" fontAlgn="auto" hangingPunct="1">
              <a:spcBef>
                <a:spcPts val="0"/>
              </a:spcBef>
              <a:spcAft>
                <a:spcPts val="0"/>
              </a:spcAft>
              <a:buClr>
                <a:srgbClr val="000000"/>
              </a:buClr>
              <a:buFont typeface="Wingdings" panose="05000000000000000000" pitchFamily="2" charset="2"/>
              <a:buChar char="Ø"/>
              <a:defRPr/>
            </a:pPr>
            <a:r>
              <a:rPr lang="en-US" kern="0" dirty="0">
                <a:solidFill>
                  <a:schemeClr val="tx2">
                    <a:lumMod val="25000"/>
                  </a:schemeClr>
                </a:solidFill>
                <a:latin typeface="Times New Roman" pitchFamily="18" charset="0"/>
                <a:ea typeface="Arial"/>
                <a:cs typeface="Times New Roman" pitchFamily="18" charset="0"/>
                <a:sym typeface="Arial"/>
              </a:rPr>
              <a:t>INTRODUCTION</a:t>
            </a:r>
          </a:p>
          <a:p>
            <a:pPr marL="285750" indent="-285750" eaLnBrk="1" fontAlgn="auto" hangingPunct="1">
              <a:spcBef>
                <a:spcPts val="0"/>
              </a:spcBef>
              <a:spcAft>
                <a:spcPts val="0"/>
              </a:spcAft>
              <a:buClr>
                <a:srgbClr val="000000"/>
              </a:buClr>
              <a:buFont typeface="Wingdings" panose="05000000000000000000" pitchFamily="2" charset="2"/>
              <a:buChar char="Ø"/>
              <a:defRPr/>
            </a:pPr>
            <a:r>
              <a:rPr lang="en-US" kern="0" dirty="0">
                <a:solidFill>
                  <a:schemeClr val="tx2">
                    <a:lumMod val="25000"/>
                  </a:schemeClr>
                </a:solidFill>
                <a:latin typeface="Times New Roman" pitchFamily="18" charset="0"/>
                <a:ea typeface="Arial"/>
                <a:cs typeface="Times New Roman" pitchFamily="18" charset="0"/>
                <a:sym typeface="Arial"/>
              </a:rPr>
              <a:t>OBJECTIVE OF THE SYSTEM </a:t>
            </a:r>
          </a:p>
          <a:p>
            <a:pPr marL="285750" indent="-285750" eaLnBrk="1" fontAlgn="auto" hangingPunct="1">
              <a:spcBef>
                <a:spcPts val="0"/>
              </a:spcBef>
              <a:spcAft>
                <a:spcPts val="0"/>
              </a:spcAft>
              <a:buClr>
                <a:srgbClr val="000000"/>
              </a:buClr>
              <a:buFont typeface="Wingdings" panose="05000000000000000000" pitchFamily="2" charset="2"/>
              <a:buChar char="Ø"/>
              <a:defRPr/>
            </a:pPr>
            <a:r>
              <a:rPr lang="en-US" kern="0" dirty="0">
                <a:solidFill>
                  <a:schemeClr val="tx2">
                    <a:lumMod val="25000"/>
                  </a:schemeClr>
                </a:solidFill>
                <a:latin typeface="Times New Roman" pitchFamily="18" charset="0"/>
                <a:ea typeface="Arial"/>
                <a:cs typeface="Times New Roman" pitchFamily="18" charset="0"/>
                <a:sym typeface="Arial"/>
              </a:rPr>
              <a:t>EXISTING SCENARIO </a:t>
            </a:r>
          </a:p>
          <a:p>
            <a:pPr marL="285750" indent="-285750" eaLnBrk="1" fontAlgn="auto" hangingPunct="1">
              <a:spcBef>
                <a:spcPts val="0"/>
              </a:spcBef>
              <a:spcAft>
                <a:spcPts val="0"/>
              </a:spcAft>
              <a:buClr>
                <a:srgbClr val="000000"/>
              </a:buClr>
              <a:buFont typeface="Wingdings" panose="05000000000000000000" pitchFamily="2" charset="2"/>
              <a:buChar char="Ø"/>
              <a:defRPr/>
            </a:pPr>
            <a:r>
              <a:rPr lang="en-US" kern="0" dirty="0">
                <a:solidFill>
                  <a:schemeClr val="tx2">
                    <a:lumMod val="25000"/>
                  </a:schemeClr>
                </a:solidFill>
                <a:latin typeface="Times New Roman" pitchFamily="18" charset="0"/>
                <a:ea typeface="Arial"/>
                <a:cs typeface="Times New Roman" pitchFamily="18" charset="0"/>
                <a:sym typeface="Arial"/>
              </a:rPr>
              <a:t>PROPOSED SOLUTION </a:t>
            </a:r>
          </a:p>
          <a:p>
            <a:pPr marL="285750" indent="-285750" eaLnBrk="1" fontAlgn="auto" hangingPunct="1">
              <a:spcBef>
                <a:spcPts val="0"/>
              </a:spcBef>
              <a:spcAft>
                <a:spcPts val="0"/>
              </a:spcAft>
              <a:buClr>
                <a:srgbClr val="000000"/>
              </a:buClr>
              <a:buFont typeface="Wingdings" panose="05000000000000000000" pitchFamily="2" charset="2"/>
              <a:buChar char="Ø"/>
              <a:defRPr/>
            </a:pPr>
            <a:r>
              <a:rPr lang="en-US" kern="0" dirty="0">
                <a:solidFill>
                  <a:schemeClr val="tx2">
                    <a:lumMod val="25000"/>
                  </a:schemeClr>
                </a:solidFill>
                <a:latin typeface="Times New Roman" pitchFamily="18" charset="0"/>
                <a:ea typeface="Arial"/>
                <a:cs typeface="Times New Roman" pitchFamily="18" charset="0"/>
                <a:sym typeface="Arial"/>
              </a:rPr>
              <a:t>BLOCK DIAGRAM</a:t>
            </a:r>
          </a:p>
          <a:p>
            <a:pPr marL="285750" indent="-285750" eaLnBrk="1" fontAlgn="auto" hangingPunct="1">
              <a:spcBef>
                <a:spcPts val="0"/>
              </a:spcBef>
              <a:spcAft>
                <a:spcPts val="0"/>
              </a:spcAft>
              <a:buClr>
                <a:srgbClr val="000000"/>
              </a:buClr>
              <a:buFont typeface="Wingdings" panose="05000000000000000000" pitchFamily="2" charset="2"/>
              <a:buChar char="Ø"/>
              <a:defRPr/>
            </a:pPr>
            <a:r>
              <a:rPr lang="en-US" kern="0" dirty="0">
                <a:solidFill>
                  <a:schemeClr val="tx2">
                    <a:lumMod val="25000"/>
                  </a:schemeClr>
                </a:solidFill>
                <a:latin typeface="Times New Roman" pitchFamily="18" charset="0"/>
                <a:ea typeface="Arial"/>
                <a:cs typeface="Times New Roman" pitchFamily="18" charset="0"/>
                <a:sym typeface="Arial"/>
              </a:rPr>
              <a:t>WORK PROGRESS</a:t>
            </a:r>
          </a:p>
          <a:p>
            <a:pPr marL="285750" indent="-285750" eaLnBrk="1" fontAlgn="auto" hangingPunct="1">
              <a:spcBef>
                <a:spcPts val="0"/>
              </a:spcBef>
              <a:spcAft>
                <a:spcPts val="0"/>
              </a:spcAft>
              <a:buClr>
                <a:srgbClr val="000000"/>
              </a:buClr>
              <a:buFont typeface="Wingdings" panose="05000000000000000000" pitchFamily="2" charset="2"/>
              <a:buChar char="Ø"/>
              <a:defRPr/>
            </a:pPr>
            <a:r>
              <a:rPr lang="en-US" kern="0" dirty="0">
                <a:solidFill>
                  <a:schemeClr val="tx2">
                    <a:lumMod val="25000"/>
                  </a:schemeClr>
                </a:solidFill>
                <a:latin typeface="Times New Roman" pitchFamily="18" charset="0"/>
                <a:ea typeface="Arial"/>
                <a:cs typeface="Times New Roman" pitchFamily="18" charset="0"/>
                <a:sym typeface="Arial"/>
              </a:rPr>
              <a:t>REFERENCES </a:t>
            </a:r>
            <a:br>
              <a:rPr lang="en-US" kern="0" dirty="0">
                <a:solidFill>
                  <a:schemeClr val="tx2">
                    <a:lumMod val="25000"/>
                  </a:schemeClr>
                </a:solidFill>
                <a:latin typeface="Times New Roman" pitchFamily="18" charset="0"/>
                <a:ea typeface="Arial"/>
                <a:cs typeface="Times New Roman" pitchFamily="18" charset="0"/>
                <a:sym typeface="Arial"/>
              </a:rPr>
            </a:br>
            <a:br>
              <a:rPr lang="en-US" kern="0" dirty="0">
                <a:solidFill>
                  <a:schemeClr val="tx2">
                    <a:lumMod val="25000"/>
                  </a:schemeClr>
                </a:solidFill>
                <a:latin typeface="Times New Roman" pitchFamily="18" charset="0"/>
                <a:ea typeface="Arial"/>
                <a:cs typeface="Times New Roman" pitchFamily="18" charset="0"/>
                <a:sym typeface="Arial"/>
              </a:rPr>
            </a:br>
            <a:br>
              <a:rPr lang="en-US" kern="0" dirty="0">
                <a:solidFill>
                  <a:schemeClr val="tx2">
                    <a:lumMod val="25000"/>
                  </a:schemeClr>
                </a:solidFill>
                <a:latin typeface="Times New Roman" pitchFamily="18" charset="0"/>
                <a:ea typeface="Arial"/>
                <a:cs typeface="Times New Roman" pitchFamily="18" charset="0"/>
                <a:sym typeface="Arial"/>
              </a:rPr>
            </a:br>
            <a:endParaRPr lang="en-US" kern="0" dirty="0">
              <a:latin typeface="Arial"/>
              <a:ea typeface="Arial"/>
              <a:cs typeface="Arial"/>
              <a:sym typeface="Arial"/>
            </a:endParaRPr>
          </a:p>
        </p:txBody>
      </p:sp>
      <p:sp>
        <p:nvSpPr>
          <p:cNvPr id="7172" name="Google Shape;140;p13">
            <a:extLst>
              <a:ext uri="{FF2B5EF4-FFF2-40B4-BE49-F238E27FC236}">
                <a16:creationId xmlns:a16="http://schemas.microsoft.com/office/drawing/2014/main" id="{8FA24FF7-E459-3E1B-AEFE-C772F3B43D97}"/>
              </a:ext>
            </a:extLst>
          </p:cNvPr>
          <p:cNvSpPr txBox="1">
            <a:spLocks/>
          </p:cNvSpPr>
          <p:nvPr/>
        </p:nvSpPr>
        <p:spPr bwMode="auto">
          <a:xfrm>
            <a:off x="8345488" y="4687888"/>
            <a:ext cx="5699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Tx/>
              <a:buFontTx/>
              <a:buNone/>
            </a:pPr>
            <a:r>
              <a:rPr lang="en-US" altLang="en-US" sz="1300">
                <a:solidFill>
                  <a:srgbClr val="FFFFFF"/>
                </a:solidFill>
                <a:latin typeface="Oswald" panose="00000500000000000000" pitchFamily="2" charset="0"/>
                <a:sym typeface="Oswald" panose="00000500000000000000" pitchFamily="2" charset="0"/>
              </a:rPr>
              <a:t>2</a:t>
            </a:r>
            <a:r>
              <a:rPr lang="en-US" altLang="en-US" sz="1300">
                <a:solidFill>
                  <a:schemeClr val="tx1"/>
                </a:solidFill>
                <a:latin typeface="Oswald" panose="00000500000000000000" pitchFamily="2" charset="0"/>
                <a:sym typeface="Oswald" panose="00000500000000000000" pitchFamily="2" charset="0"/>
              </a:rPr>
              <a:t>2</a:t>
            </a:r>
          </a:p>
        </p:txBody>
      </p:sp>
      <p:pic>
        <p:nvPicPr>
          <p:cNvPr id="7173" name="Picture 2" descr="SECE-TBI : : Welcome to Sri Eshwar TBI">
            <a:extLst>
              <a:ext uri="{FF2B5EF4-FFF2-40B4-BE49-F238E27FC236}">
                <a16:creationId xmlns:a16="http://schemas.microsoft.com/office/drawing/2014/main" id="{7FEF4C61-8351-9E3A-A089-662800811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687888"/>
            <a:ext cx="12954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Google Shape;140;p13">
            <a:extLst>
              <a:ext uri="{FF2B5EF4-FFF2-40B4-BE49-F238E27FC236}">
                <a16:creationId xmlns:a16="http://schemas.microsoft.com/office/drawing/2014/main" id="{977E21FF-9D4F-3DFF-F0FB-5267016FF25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54917849-E386-4557-93A1-99C1CCBC5909}" type="slidenum">
              <a:rPr lang="en-US" altLang="en-US" sz="1300">
                <a:solidFill>
                  <a:srgbClr val="FFFFFF"/>
                </a:solidFill>
                <a:latin typeface="Oswald" panose="00000500000000000000" pitchFamily="2" charset="0"/>
                <a:sym typeface="Oswald" panose="00000500000000000000" pitchFamily="2" charset="0"/>
              </a:rPr>
              <a:pPr>
                <a:buFont typeface="Arial" panose="020B0604020202020204" pitchFamily="34" charset="0"/>
                <a:buNone/>
              </a:pPr>
              <a:t>3</a:t>
            </a:fld>
            <a:endParaRPr lang="en-US" altLang="en-US" sz="1300">
              <a:solidFill>
                <a:srgbClr val="FFFFFF"/>
              </a:solidFill>
              <a:latin typeface="Oswald" panose="00000500000000000000" pitchFamily="2" charset="0"/>
              <a:sym typeface="Oswald" panose="00000500000000000000" pitchFamily="2" charset="0"/>
            </a:endParaRPr>
          </a:p>
        </p:txBody>
      </p:sp>
      <p:sp>
        <p:nvSpPr>
          <p:cNvPr id="9219" name="Text Placeholder 7">
            <a:extLst>
              <a:ext uri="{FF2B5EF4-FFF2-40B4-BE49-F238E27FC236}">
                <a16:creationId xmlns:a16="http://schemas.microsoft.com/office/drawing/2014/main" id="{B94A6DA2-5E69-7B7F-A955-28FDB3B8D67D}"/>
              </a:ext>
            </a:extLst>
          </p:cNvPr>
          <p:cNvSpPr txBox="1">
            <a:spLocks noGrp="1"/>
          </p:cNvSpPr>
          <p:nvPr>
            <p:ph type="body" idx="1"/>
          </p:nvPr>
        </p:nvSpPr>
        <p:spPr>
          <a:xfrm>
            <a:off x="550863" y="1354138"/>
            <a:ext cx="6002337" cy="3417887"/>
          </a:xfrm>
        </p:spPr>
        <p:txBody>
          <a:bodyPr/>
          <a:lstStyle/>
          <a:p>
            <a:pPr marL="101600" indent="0" eaLnBrk="1" hangingPunct="1">
              <a:lnSpc>
                <a:spcPct val="115000"/>
              </a:lnSpc>
              <a:spcBef>
                <a:spcPct val="0"/>
              </a:spcBef>
              <a:spcAft>
                <a:spcPct val="0"/>
              </a:spcAft>
              <a:buClr>
                <a:schemeClr val="accent2"/>
              </a:buClr>
              <a:buNone/>
            </a:pPr>
            <a:r>
              <a:rPr lang="en-US" sz="2800" dirty="0"/>
              <a:t>    </a:t>
            </a:r>
          </a:p>
          <a:p>
            <a:pPr marL="101600" indent="0" eaLnBrk="1" hangingPunct="1">
              <a:lnSpc>
                <a:spcPct val="115000"/>
              </a:lnSpc>
              <a:spcBef>
                <a:spcPct val="0"/>
              </a:spcBef>
              <a:spcAft>
                <a:spcPct val="0"/>
              </a:spcAft>
              <a:buClr>
                <a:schemeClr val="accent2"/>
              </a:buClr>
              <a:buNone/>
            </a:pPr>
            <a:r>
              <a:rPr lang="en-US" sz="2800" dirty="0"/>
              <a:t>      </a:t>
            </a:r>
            <a:r>
              <a:rPr lang="en-US" sz="2400" dirty="0"/>
              <a:t>Smart surveillance, is the use of automatic video analysis technologies in video surveillance applications.</a:t>
            </a:r>
            <a:endParaRPr lang="en-US" altLang="en-US" sz="2800" dirty="0">
              <a:solidFill>
                <a:srgbClr val="062133"/>
              </a:solidFill>
              <a:latin typeface="News Cycle" charset="2"/>
              <a:cs typeface="Arial" panose="020B0604020202020204" pitchFamily="34" charset="0"/>
              <a:sym typeface="News Cycle" charset="2"/>
            </a:endParaRPr>
          </a:p>
        </p:txBody>
      </p:sp>
      <p:sp>
        <p:nvSpPr>
          <p:cNvPr id="13" name="Title 5">
            <a:extLst>
              <a:ext uri="{FF2B5EF4-FFF2-40B4-BE49-F238E27FC236}">
                <a16:creationId xmlns:a16="http://schemas.microsoft.com/office/drawing/2014/main" id="{7EDD7DAD-758E-C835-C499-9AE6EFB8090B}"/>
              </a:ext>
            </a:extLst>
          </p:cNvPr>
          <p:cNvSpPr>
            <a:spLocks noGrp="1"/>
          </p:cNvSpPr>
          <p:nvPr>
            <p:ph type="title"/>
          </p:nvPr>
        </p:nvSpPr>
        <p:spPr>
          <a:xfrm>
            <a:off x="550863" y="760413"/>
            <a:ext cx="3694112" cy="395287"/>
          </a:xfrm>
        </p:spPr>
        <p:txBody>
          <a:bodyPr/>
          <a:lstStyle/>
          <a:p>
            <a:pPr eaLnBrk="1" fontAlgn="auto" hangingPunct="1">
              <a:lnSpc>
                <a:spcPct val="90000"/>
              </a:lnSpc>
              <a:buClr>
                <a:schemeClr val="accent1"/>
              </a:buClr>
              <a:buFont typeface="Oswald"/>
              <a:buNone/>
              <a:defRPr/>
            </a:pPr>
            <a:r>
              <a:rPr lang="en-US" sz="3200" dirty="0">
                <a:solidFill>
                  <a:schemeClr val="tx2">
                    <a:lumMod val="25000"/>
                  </a:schemeClr>
                </a:solidFill>
                <a:latin typeface="Times New Roman" pitchFamily="18" charset="0"/>
                <a:ea typeface="Oswald"/>
                <a:cs typeface="Times New Roman" pitchFamily="18" charset="0"/>
                <a:sym typeface="Oswald"/>
              </a:rPr>
              <a:t>ABSTRACT</a:t>
            </a:r>
            <a:endParaRPr lang="en-US" sz="3200" dirty="0">
              <a:solidFill>
                <a:schemeClr val="accent1"/>
              </a:solidFill>
              <a:latin typeface="Oswald"/>
              <a:ea typeface="Oswald"/>
              <a:cs typeface="Oswald"/>
              <a:sym typeface="Oswald"/>
            </a:endParaRPr>
          </a:p>
        </p:txBody>
      </p:sp>
      <p:pic>
        <p:nvPicPr>
          <p:cNvPr id="9221" name="Picture 2" descr="SECE-TBI : : Welcome to Sri Eshwar TBI">
            <a:extLst>
              <a:ext uri="{FF2B5EF4-FFF2-40B4-BE49-F238E27FC236}">
                <a16:creationId xmlns:a16="http://schemas.microsoft.com/office/drawing/2014/main" id="{348B38DA-79CC-8DA8-2446-41A0584D4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687888"/>
            <a:ext cx="12954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EC87-FD2F-6C88-5FF4-FA049E698A93}"/>
              </a:ext>
            </a:extLst>
          </p:cNvPr>
          <p:cNvSpPr>
            <a:spLocks noGrp="1"/>
          </p:cNvSpPr>
          <p:nvPr>
            <p:ph type="title"/>
          </p:nvPr>
        </p:nvSpPr>
        <p:spPr>
          <a:xfrm>
            <a:off x="550863" y="760413"/>
            <a:ext cx="6107112" cy="395287"/>
          </a:xfrm>
        </p:spPr>
        <p:txBody>
          <a:bodyPr/>
          <a:lstStyle/>
          <a:p>
            <a:pPr eaLnBrk="1" fontAlgn="auto" hangingPunct="1">
              <a:lnSpc>
                <a:spcPct val="90000"/>
              </a:lnSpc>
              <a:buClr>
                <a:schemeClr val="accent1"/>
              </a:buClr>
              <a:buFont typeface="Oswald"/>
              <a:buNone/>
              <a:defRPr/>
            </a:pPr>
            <a:r>
              <a:rPr lang="en-US" sz="3200" dirty="0">
                <a:solidFill>
                  <a:schemeClr val="tx2">
                    <a:lumMod val="25000"/>
                  </a:schemeClr>
                </a:solidFill>
                <a:latin typeface="Times New Roman" pitchFamily="18" charset="0"/>
                <a:ea typeface="Oswald"/>
                <a:cs typeface="Times New Roman" pitchFamily="18" charset="0"/>
                <a:sym typeface="Oswald"/>
              </a:rPr>
              <a:t>INTRODUCTION</a:t>
            </a:r>
            <a:endParaRPr lang="en-US" sz="3200" dirty="0">
              <a:solidFill>
                <a:schemeClr val="accent1"/>
              </a:solidFill>
              <a:latin typeface="Oswald"/>
              <a:ea typeface="Oswald"/>
              <a:cs typeface="Oswald"/>
              <a:sym typeface="Oswald"/>
            </a:endParaRPr>
          </a:p>
        </p:txBody>
      </p:sp>
      <p:sp>
        <p:nvSpPr>
          <p:cNvPr id="11267" name="Text Placeholder 2">
            <a:extLst>
              <a:ext uri="{FF2B5EF4-FFF2-40B4-BE49-F238E27FC236}">
                <a16:creationId xmlns:a16="http://schemas.microsoft.com/office/drawing/2014/main" id="{F8FF5098-C925-9537-A29A-DB9E8AD79818}"/>
              </a:ext>
            </a:extLst>
          </p:cNvPr>
          <p:cNvSpPr txBox="1">
            <a:spLocks noGrp="1"/>
          </p:cNvSpPr>
          <p:nvPr>
            <p:ph type="body" idx="1"/>
          </p:nvPr>
        </p:nvSpPr>
        <p:spPr>
          <a:xfrm>
            <a:off x="550863" y="1354138"/>
            <a:ext cx="6154737" cy="3417887"/>
          </a:xfrm>
        </p:spPr>
        <p:txBody>
          <a:bodyPr/>
          <a:lstStyle/>
          <a:p>
            <a:pPr eaLnBrk="1" hangingPunct="1">
              <a:lnSpc>
                <a:spcPct val="115000"/>
              </a:lnSpc>
              <a:spcBef>
                <a:spcPct val="0"/>
              </a:spcBef>
              <a:spcAft>
                <a:spcPct val="0"/>
              </a:spcAft>
              <a:buClr>
                <a:schemeClr val="accent2"/>
              </a:buClr>
              <a:buFont typeface="News Cycle" charset="2"/>
              <a:buChar char="▸"/>
            </a:pPr>
            <a:r>
              <a:rPr lang="en-US" dirty="0"/>
              <a:t>In this 21</a:t>
            </a:r>
            <a:r>
              <a:rPr lang="en-US" baseline="30000" dirty="0"/>
              <a:t>st</a:t>
            </a:r>
            <a:r>
              <a:rPr lang="en-US" dirty="0"/>
              <a:t> century, new technologies are emerging to make our life easier.</a:t>
            </a:r>
          </a:p>
          <a:p>
            <a:pPr eaLnBrk="1" hangingPunct="1">
              <a:lnSpc>
                <a:spcPct val="115000"/>
              </a:lnSpc>
              <a:spcBef>
                <a:spcPct val="0"/>
              </a:spcBef>
              <a:spcAft>
                <a:spcPct val="0"/>
              </a:spcAft>
              <a:buClr>
                <a:schemeClr val="accent2"/>
              </a:buClr>
              <a:buFont typeface="News Cycle" charset="2"/>
              <a:buChar char="▸"/>
            </a:pPr>
            <a:r>
              <a:rPr lang="en-US" dirty="0"/>
              <a:t>Security plays an major aspect in each and every field nowadays.</a:t>
            </a:r>
          </a:p>
          <a:p>
            <a:pPr eaLnBrk="1" hangingPunct="1">
              <a:lnSpc>
                <a:spcPct val="115000"/>
              </a:lnSpc>
              <a:spcBef>
                <a:spcPct val="0"/>
              </a:spcBef>
              <a:spcAft>
                <a:spcPct val="0"/>
              </a:spcAft>
              <a:buClr>
                <a:schemeClr val="accent2"/>
              </a:buClr>
              <a:buFont typeface="News Cycle" charset="2"/>
              <a:buChar char="▸"/>
            </a:pPr>
            <a:r>
              <a:rPr lang="en-US" dirty="0"/>
              <a:t>Anywhere from small personal space to a huge commercial area, security plays an essential role.</a:t>
            </a:r>
          </a:p>
        </p:txBody>
      </p:sp>
      <p:sp>
        <p:nvSpPr>
          <p:cNvPr id="11268" name="Slide Number Placeholder 4">
            <a:extLst>
              <a:ext uri="{FF2B5EF4-FFF2-40B4-BE49-F238E27FC236}">
                <a16:creationId xmlns:a16="http://schemas.microsoft.com/office/drawing/2014/main" id="{0360FDD9-4918-340A-2DD0-DF5AC2251F78}"/>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D678AED0-CAE7-4B66-95DA-D81D0718E34F}" type="slidenum">
              <a:rPr lang="en-US" altLang="en-US" sz="1300">
                <a:solidFill>
                  <a:srgbClr val="FFFFFF"/>
                </a:solidFill>
                <a:latin typeface="Oswald" panose="00000500000000000000" pitchFamily="2" charset="0"/>
                <a:sym typeface="Oswald" panose="00000500000000000000" pitchFamily="2" charset="0"/>
              </a:rPr>
              <a:pPr>
                <a:buFont typeface="Arial" panose="020B0604020202020204" pitchFamily="34" charset="0"/>
                <a:buNone/>
              </a:pPr>
              <a:t>4</a:t>
            </a:fld>
            <a:endParaRPr lang="en-US" altLang="en-US" sz="1300">
              <a:solidFill>
                <a:srgbClr val="FFFFFF"/>
              </a:solidFill>
              <a:latin typeface="Oswald" panose="00000500000000000000" pitchFamily="2" charset="0"/>
              <a:sym typeface="Oswald" panose="00000500000000000000" pitchFamily="2" charset="0"/>
            </a:endParaRPr>
          </a:p>
        </p:txBody>
      </p:sp>
      <p:pic>
        <p:nvPicPr>
          <p:cNvPr id="11269" name="Picture 2" descr="SECE-TBI : : Welcome to Sri Eshwar TBI">
            <a:extLst>
              <a:ext uri="{FF2B5EF4-FFF2-40B4-BE49-F238E27FC236}">
                <a16:creationId xmlns:a16="http://schemas.microsoft.com/office/drawing/2014/main" id="{C89E8324-EBDF-2E72-93AC-E41DD0092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687888"/>
            <a:ext cx="12954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E886794-E930-C476-47DC-DBBA21C159FB}"/>
              </a:ext>
            </a:extLst>
          </p:cNvPr>
          <p:cNvSpPr txBox="1">
            <a:spLocks noGrp="1"/>
          </p:cNvSpPr>
          <p:nvPr>
            <p:ph type="title"/>
          </p:nvPr>
        </p:nvSpPr>
        <p:spPr>
          <a:xfrm>
            <a:off x="550863" y="760413"/>
            <a:ext cx="6107112" cy="1125537"/>
          </a:xfrm>
        </p:spPr>
        <p:txBody>
          <a:bodyPr/>
          <a:lstStyle/>
          <a:p>
            <a:pPr eaLnBrk="1" hangingPunct="1">
              <a:lnSpc>
                <a:spcPct val="90000"/>
              </a:lnSpc>
              <a:spcBef>
                <a:spcPct val="0"/>
              </a:spcBef>
              <a:spcAft>
                <a:spcPct val="0"/>
              </a:spcAft>
              <a:buClr>
                <a:schemeClr val="accent1"/>
              </a:buClr>
              <a:buFont typeface="Arial" charset="0"/>
              <a:buNone/>
              <a:defRPr/>
            </a:pPr>
            <a:br>
              <a:rPr lang="en-US" sz="3200" dirty="0">
                <a:solidFill>
                  <a:schemeClr val="tx2">
                    <a:lumMod val="25000"/>
                  </a:schemeClr>
                </a:solidFill>
                <a:latin typeface="Times New Roman" pitchFamily="18" charset="0"/>
                <a:cs typeface="Times New Roman" pitchFamily="18" charset="0"/>
                <a:sym typeface="Arial"/>
              </a:rPr>
            </a:br>
            <a:br>
              <a:rPr lang="en-US" sz="3200" dirty="0">
                <a:solidFill>
                  <a:schemeClr val="tx2">
                    <a:lumMod val="25000"/>
                  </a:schemeClr>
                </a:solidFill>
                <a:latin typeface="Times New Roman" pitchFamily="18" charset="0"/>
                <a:cs typeface="Times New Roman" pitchFamily="18" charset="0"/>
                <a:sym typeface="Arial"/>
              </a:rPr>
            </a:br>
            <a:br>
              <a:rPr lang="en-US" sz="3200" dirty="0">
                <a:solidFill>
                  <a:schemeClr val="tx2">
                    <a:lumMod val="25000"/>
                  </a:schemeClr>
                </a:solidFill>
                <a:latin typeface="Times New Roman" pitchFamily="18" charset="0"/>
                <a:cs typeface="Times New Roman" pitchFamily="18" charset="0"/>
                <a:sym typeface="Arial"/>
              </a:rPr>
            </a:br>
            <a:br>
              <a:rPr lang="en-US" sz="3200" dirty="0">
                <a:solidFill>
                  <a:schemeClr val="tx2">
                    <a:lumMod val="25000"/>
                  </a:schemeClr>
                </a:solidFill>
                <a:latin typeface="Times New Roman" pitchFamily="18" charset="0"/>
                <a:cs typeface="Times New Roman" pitchFamily="18" charset="0"/>
                <a:sym typeface="Arial"/>
              </a:rPr>
            </a:br>
            <a:br>
              <a:rPr lang="en-US" sz="3200" dirty="0">
                <a:solidFill>
                  <a:schemeClr val="tx2">
                    <a:lumMod val="25000"/>
                  </a:schemeClr>
                </a:solidFill>
                <a:latin typeface="Times New Roman" pitchFamily="18" charset="0"/>
                <a:cs typeface="Times New Roman" pitchFamily="18" charset="0"/>
                <a:sym typeface="Arial"/>
              </a:rPr>
            </a:br>
            <a:br>
              <a:rPr lang="en-US" sz="3200" dirty="0">
                <a:solidFill>
                  <a:schemeClr val="tx2">
                    <a:lumMod val="25000"/>
                  </a:schemeClr>
                </a:solidFill>
                <a:latin typeface="Times New Roman" pitchFamily="18" charset="0"/>
                <a:cs typeface="Times New Roman" pitchFamily="18" charset="0"/>
                <a:sym typeface="Arial"/>
              </a:rPr>
            </a:br>
            <a:br>
              <a:rPr lang="en-US" sz="3200" dirty="0">
                <a:solidFill>
                  <a:schemeClr val="tx2">
                    <a:lumMod val="25000"/>
                  </a:schemeClr>
                </a:solidFill>
                <a:latin typeface="Times New Roman" pitchFamily="18" charset="0"/>
                <a:cs typeface="Times New Roman" pitchFamily="18" charset="0"/>
                <a:sym typeface="Arial"/>
              </a:rPr>
            </a:br>
            <a:br>
              <a:rPr lang="en-US" sz="3200" dirty="0">
                <a:solidFill>
                  <a:schemeClr val="tx2">
                    <a:lumMod val="25000"/>
                  </a:schemeClr>
                </a:solidFill>
                <a:latin typeface="Times New Roman" pitchFamily="18" charset="0"/>
                <a:cs typeface="Times New Roman" pitchFamily="18" charset="0"/>
                <a:sym typeface="Arial"/>
              </a:rPr>
            </a:br>
            <a:br>
              <a:rPr lang="en-US" sz="3200" dirty="0">
                <a:solidFill>
                  <a:schemeClr val="tx2">
                    <a:lumMod val="25000"/>
                  </a:schemeClr>
                </a:solidFill>
                <a:latin typeface="Times New Roman" pitchFamily="18" charset="0"/>
                <a:cs typeface="Times New Roman" pitchFamily="18" charset="0"/>
                <a:sym typeface="Arial"/>
              </a:rPr>
            </a:br>
            <a:br>
              <a:rPr lang="en-US" sz="3200" dirty="0">
                <a:solidFill>
                  <a:schemeClr val="tx2">
                    <a:lumMod val="25000"/>
                  </a:schemeClr>
                </a:solidFill>
                <a:latin typeface="Times New Roman" pitchFamily="18" charset="0"/>
                <a:cs typeface="Times New Roman" pitchFamily="18" charset="0"/>
                <a:sym typeface="Arial"/>
              </a:rPr>
            </a:br>
            <a:br>
              <a:rPr lang="en-US" sz="3200" dirty="0">
                <a:solidFill>
                  <a:schemeClr val="tx2">
                    <a:lumMod val="25000"/>
                  </a:schemeClr>
                </a:solidFill>
                <a:latin typeface="Times New Roman" pitchFamily="18" charset="0"/>
                <a:cs typeface="Times New Roman" pitchFamily="18" charset="0"/>
                <a:sym typeface="Arial"/>
              </a:rPr>
            </a:br>
            <a:br>
              <a:rPr lang="en-US" sz="3200" dirty="0">
                <a:solidFill>
                  <a:schemeClr val="tx2">
                    <a:lumMod val="25000"/>
                  </a:schemeClr>
                </a:solidFill>
                <a:latin typeface="Times New Roman" pitchFamily="18" charset="0"/>
                <a:cs typeface="Times New Roman" pitchFamily="18" charset="0"/>
                <a:sym typeface="Arial"/>
              </a:rPr>
            </a:br>
            <a:br>
              <a:rPr lang="en-US" sz="3200" dirty="0">
                <a:solidFill>
                  <a:schemeClr val="tx2">
                    <a:lumMod val="25000"/>
                  </a:schemeClr>
                </a:solidFill>
                <a:latin typeface="Times New Roman" pitchFamily="18" charset="0"/>
                <a:cs typeface="Times New Roman" pitchFamily="18" charset="0"/>
                <a:sym typeface="Arial"/>
              </a:rPr>
            </a:br>
            <a:br>
              <a:rPr lang="en-US" sz="3200" dirty="0">
                <a:solidFill>
                  <a:schemeClr val="tx2">
                    <a:lumMod val="25000"/>
                  </a:schemeClr>
                </a:solidFill>
                <a:latin typeface="Times New Roman" pitchFamily="18" charset="0"/>
                <a:cs typeface="Times New Roman" pitchFamily="18" charset="0"/>
                <a:sym typeface="Arial"/>
              </a:rPr>
            </a:br>
            <a:br>
              <a:rPr lang="en-US" sz="3200" dirty="0">
                <a:solidFill>
                  <a:schemeClr val="tx2">
                    <a:lumMod val="25000"/>
                  </a:schemeClr>
                </a:solidFill>
                <a:latin typeface="Times New Roman" pitchFamily="18" charset="0"/>
                <a:cs typeface="Times New Roman" pitchFamily="18" charset="0"/>
                <a:sym typeface="Arial"/>
              </a:rPr>
            </a:br>
            <a:br>
              <a:rPr lang="en-US" sz="3200" dirty="0">
                <a:solidFill>
                  <a:schemeClr val="tx2">
                    <a:lumMod val="25000"/>
                  </a:schemeClr>
                </a:solidFill>
                <a:latin typeface="Times New Roman" pitchFamily="18" charset="0"/>
                <a:cs typeface="Times New Roman" pitchFamily="18" charset="0"/>
                <a:sym typeface="Arial"/>
              </a:rPr>
            </a:br>
            <a:br>
              <a:rPr lang="en-US" sz="3200" dirty="0">
                <a:solidFill>
                  <a:schemeClr val="tx2">
                    <a:lumMod val="25000"/>
                  </a:schemeClr>
                </a:solidFill>
                <a:latin typeface="Times New Roman" pitchFamily="18" charset="0"/>
                <a:cs typeface="Times New Roman" pitchFamily="18" charset="0"/>
                <a:sym typeface="Arial"/>
              </a:rPr>
            </a:br>
            <a:br>
              <a:rPr lang="en-US" sz="3200" dirty="0">
                <a:solidFill>
                  <a:schemeClr val="tx2">
                    <a:lumMod val="25000"/>
                  </a:schemeClr>
                </a:solidFill>
                <a:latin typeface="Times New Roman" pitchFamily="18" charset="0"/>
                <a:cs typeface="Times New Roman" pitchFamily="18" charset="0"/>
                <a:sym typeface="Arial"/>
              </a:rPr>
            </a:br>
            <a:br>
              <a:rPr lang="en-US" sz="3200" dirty="0">
                <a:solidFill>
                  <a:schemeClr val="tx2">
                    <a:lumMod val="25000"/>
                  </a:schemeClr>
                </a:solidFill>
                <a:latin typeface="Times New Roman" pitchFamily="18" charset="0"/>
                <a:cs typeface="Times New Roman" pitchFamily="18" charset="0"/>
                <a:sym typeface="Arial"/>
              </a:rPr>
            </a:br>
            <a:br>
              <a:rPr lang="en-US" sz="3200" dirty="0">
                <a:solidFill>
                  <a:schemeClr val="tx2">
                    <a:lumMod val="25000"/>
                  </a:schemeClr>
                </a:solidFill>
                <a:latin typeface="Times New Roman" pitchFamily="18" charset="0"/>
                <a:cs typeface="Times New Roman" pitchFamily="18" charset="0"/>
                <a:sym typeface="Arial"/>
              </a:rPr>
            </a:br>
            <a:br>
              <a:rPr lang="en-US" sz="3200" dirty="0">
                <a:solidFill>
                  <a:schemeClr val="tx2">
                    <a:lumMod val="25000"/>
                  </a:schemeClr>
                </a:solidFill>
                <a:latin typeface="Times New Roman" pitchFamily="18" charset="0"/>
                <a:cs typeface="Times New Roman" pitchFamily="18" charset="0"/>
                <a:sym typeface="Arial"/>
              </a:rPr>
            </a:br>
            <a:br>
              <a:rPr lang="en-US" sz="3200" dirty="0">
                <a:solidFill>
                  <a:schemeClr val="tx2">
                    <a:lumMod val="25000"/>
                  </a:schemeClr>
                </a:solidFill>
                <a:latin typeface="Times New Roman" pitchFamily="18" charset="0"/>
                <a:cs typeface="Times New Roman" pitchFamily="18" charset="0"/>
                <a:sym typeface="Arial"/>
              </a:rPr>
            </a:br>
            <a:br>
              <a:rPr lang="en-US" sz="3200" dirty="0">
                <a:solidFill>
                  <a:schemeClr val="tx2">
                    <a:lumMod val="25000"/>
                  </a:schemeClr>
                </a:solidFill>
                <a:latin typeface="Times New Roman" pitchFamily="18" charset="0"/>
                <a:cs typeface="Times New Roman" pitchFamily="18" charset="0"/>
                <a:sym typeface="Arial"/>
              </a:rPr>
            </a:br>
            <a:br>
              <a:rPr lang="en-US" sz="3200" dirty="0">
                <a:solidFill>
                  <a:schemeClr val="tx2">
                    <a:lumMod val="25000"/>
                  </a:schemeClr>
                </a:solidFill>
                <a:latin typeface="Times New Roman" pitchFamily="18" charset="0"/>
                <a:cs typeface="Times New Roman" pitchFamily="18" charset="0"/>
                <a:sym typeface="Arial"/>
              </a:rPr>
            </a:br>
            <a:r>
              <a:rPr lang="en-US" sz="3200" dirty="0">
                <a:solidFill>
                  <a:schemeClr val="tx2">
                    <a:lumMod val="25000"/>
                  </a:schemeClr>
                </a:solidFill>
                <a:latin typeface="Times New Roman" pitchFamily="18" charset="0"/>
                <a:cs typeface="Times New Roman" pitchFamily="18" charset="0"/>
                <a:sym typeface="Arial"/>
              </a:rPr>
              <a:t>OBJECTIVE OF THE SYSTEM </a:t>
            </a:r>
            <a:br>
              <a:rPr lang="en-US" sz="3200" dirty="0">
                <a:solidFill>
                  <a:schemeClr val="tx2">
                    <a:lumMod val="25000"/>
                  </a:schemeClr>
                </a:solidFill>
                <a:latin typeface="Times New Roman" pitchFamily="18" charset="0"/>
                <a:cs typeface="Times New Roman" pitchFamily="18" charset="0"/>
                <a:sym typeface="Arial"/>
              </a:rPr>
            </a:br>
            <a:endParaRPr lang="en-US" altLang="en-US" sz="3200" dirty="0">
              <a:solidFill>
                <a:schemeClr val="accent1"/>
              </a:solidFill>
              <a:latin typeface="Oswald" charset="0"/>
              <a:cs typeface="Arial" charset="0"/>
              <a:sym typeface="Oswald" charset="0"/>
            </a:endParaRPr>
          </a:p>
        </p:txBody>
      </p:sp>
      <p:sp>
        <p:nvSpPr>
          <p:cNvPr id="12291" name="Text Placeholder 2">
            <a:extLst>
              <a:ext uri="{FF2B5EF4-FFF2-40B4-BE49-F238E27FC236}">
                <a16:creationId xmlns:a16="http://schemas.microsoft.com/office/drawing/2014/main" id="{5BEA0CEC-F294-7D94-BDBD-48D38368B896}"/>
              </a:ext>
            </a:extLst>
          </p:cNvPr>
          <p:cNvSpPr txBox="1">
            <a:spLocks noGrp="1"/>
          </p:cNvSpPr>
          <p:nvPr>
            <p:ph type="body" idx="1"/>
          </p:nvPr>
        </p:nvSpPr>
        <p:spPr>
          <a:xfrm>
            <a:off x="550863" y="1657350"/>
            <a:ext cx="6078537" cy="3114675"/>
          </a:xfrm>
        </p:spPr>
        <p:txBody>
          <a:bodyPr/>
          <a:lstStyle/>
          <a:p>
            <a:pPr eaLnBrk="1" hangingPunct="1">
              <a:lnSpc>
                <a:spcPct val="115000"/>
              </a:lnSpc>
              <a:spcBef>
                <a:spcPct val="0"/>
              </a:spcBef>
              <a:spcAft>
                <a:spcPct val="0"/>
              </a:spcAft>
              <a:buClr>
                <a:schemeClr val="accent2"/>
              </a:buClr>
              <a:buFont typeface="News Cycle" charset="2"/>
              <a:buChar char="▸"/>
            </a:pPr>
            <a:r>
              <a:rPr lang="en-US" dirty="0"/>
              <a:t>In a standard security monitoring system, at least one guard must keep an eye on the monitors for any suspicious activity or any breach in a restricted space.</a:t>
            </a:r>
            <a:endParaRPr lang="en-US" altLang="en-US" dirty="0">
              <a:solidFill>
                <a:srgbClr val="062133"/>
              </a:solidFill>
              <a:latin typeface="News Cycle" charset="2"/>
              <a:cs typeface="Arial" panose="020B0604020202020204" pitchFamily="34" charset="0"/>
              <a:sym typeface="News Cycle" charset="2"/>
            </a:endParaRPr>
          </a:p>
          <a:p>
            <a:pPr eaLnBrk="1" hangingPunct="1">
              <a:lnSpc>
                <a:spcPct val="115000"/>
              </a:lnSpc>
              <a:spcBef>
                <a:spcPct val="0"/>
              </a:spcBef>
              <a:spcAft>
                <a:spcPct val="0"/>
              </a:spcAft>
              <a:buClr>
                <a:schemeClr val="accent2"/>
              </a:buClr>
              <a:buFont typeface="News Cycle" charset="2"/>
              <a:buChar char="▸"/>
            </a:pPr>
            <a:r>
              <a:rPr lang="en-US" dirty="0"/>
              <a:t>And that too is not 100% efficient.</a:t>
            </a:r>
          </a:p>
          <a:p>
            <a:pPr eaLnBrk="1" hangingPunct="1">
              <a:lnSpc>
                <a:spcPct val="115000"/>
              </a:lnSpc>
              <a:spcBef>
                <a:spcPct val="0"/>
              </a:spcBef>
              <a:spcAft>
                <a:spcPct val="0"/>
              </a:spcAft>
              <a:buClr>
                <a:schemeClr val="accent2"/>
              </a:buClr>
              <a:buFont typeface="News Cycle" charset="2"/>
              <a:buChar char="▸"/>
            </a:pPr>
            <a:r>
              <a:rPr lang="en-US" dirty="0"/>
              <a:t>So we make the system to take decision and send alert to the customer incase of any threat.</a:t>
            </a:r>
          </a:p>
          <a:p>
            <a:pPr eaLnBrk="1" hangingPunct="1">
              <a:lnSpc>
                <a:spcPct val="115000"/>
              </a:lnSpc>
              <a:spcBef>
                <a:spcPct val="0"/>
              </a:spcBef>
              <a:spcAft>
                <a:spcPct val="0"/>
              </a:spcAft>
              <a:buClr>
                <a:schemeClr val="accent2"/>
              </a:buClr>
              <a:buFont typeface="News Cycle" charset="2"/>
              <a:buChar char="▸"/>
            </a:pPr>
            <a:endParaRPr lang="en-US" dirty="0"/>
          </a:p>
        </p:txBody>
      </p:sp>
      <p:sp>
        <p:nvSpPr>
          <p:cNvPr id="12292" name="Slide Number Placeholder 4">
            <a:extLst>
              <a:ext uri="{FF2B5EF4-FFF2-40B4-BE49-F238E27FC236}">
                <a16:creationId xmlns:a16="http://schemas.microsoft.com/office/drawing/2014/main" id="{D69D3B12-4AC9-D5FE-2F3B-DFBC1D3D1E96}"/>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AB73ECD6-A7D2-4761-ABC0-80E54DF6028A}" type="slidenum">
              <a:rPr lang="en-US" altLang="en-US" sz="1300">
                <a:solidFill>
                  <a:srgbClr val="FFFFFF"/>
                </a:solidFill>
                <a:latin typeface="Oswald" panose="00000500000000000000" pitchFamily="2" charset="0"/>
                <a:sym typeface="Oswald" panose="00000500000000000000" pitchFamily="2" charset="0"/>
              </a:rPr>
              <a:pPr>
                <a:buFont typeface="Arial" panose="020B0604020202020204" pitchFamily="34" charset="0"/>
                <a:buNone/>
              </a:pPr>
              <a:t>5</a:t>
            </a:fld>
            <a:endParaRPr lang="en-US" altLang="en-US" sz="1300">
              <a:solidFill>
                <a:srgbClr val="FFFFFF"/>
              </a:solidFill>
              <a:latin typeface="Oswald" panose="00000500000000000000" pitchFamily="2" charset="0"/>
              <a:sym typeface="Oswald" panose="00000500000000000000" pitchFamily="2" charset="0"/>
            </a:endParaRPr>
          </a:p>
        </p:txBody>
      </p:sp>
      <p:pic>
        <p:nvPicPr>
          <p:cNvPr id="12293" name="Picture 2" descr="SECE-TBI : : Welcome to Sri Eshwar TBI">
            <a:extLst>
              <a:ext uri="{FF2B5EF4-FFF2-40B4-BE49-F238E27FC236}">
                <a16:creationId xmlns:a16="http://schemas.microsoft.com/office/drawing/2014/main" id="{B5EB1CF3-C029-2A11-AB1F-4CE6ECA1F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687888"/>
            <a:ext cx="12954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5CE0-C8F7-D0A6-D23B-692712319E13}"/>
              </a:ext>
            </a:extLst>
          </p:cNvPr>
          <p:cNvSpPr>
            <a:spLocks noGrp="1"/>
          </p:cNvSpPr>
          <p:nvPr>
            <p:ph type="title"/>
          </p:nvPr>
        </p:nvSpPr>
        <p:spPr>
          <a:xfrm>
            <a:off x="550863" y="760413"/>
            <a:ext cx="6107112" cy="395287"/>
          </a:xfrm>
        </p:spPr>
        <p:txBody>
          <a:bodyPr/>
          <a:lstStyle/>
          <a:p>
            <a:pPr>
              <a:buFont typeface="Arial" charset="0"/>
              <a:buNone/>
              <a:defRPr/>
            </a:pPr>
            <a:r>
              <a:rPr lang="en-US" sz="3200" dirty="0">
                <a:solidFill>
                  <a:schemeClr val="tx2">
                    <a:lumMod val="25000"/>
                  </a:schemeClr>
                </a:solidFill>
                <a:latin typeface="Times New Roman" pitchFamily="18" charset="0"/>
                <a:cs typeface="Times New Roman" pitchFamily="18" charset="0"/>
                <a:sym typeface="Arial"/>
              </a:rPr>
              <a:t>EXISTING SCENARIO </a:t>
            </a:r>
            <a:br>
              <a:rPr lang="en-US" dirty="0">
                <a:solidFill>
                  <a:schemeClr val="tx2">
                    <a:lumMod val="25000"/>
                  </a:schemeClr>
                </a:solidFill>
                <a:latin typeface="Times New Roman" pitchFamily="18" charset="0"/>
                <a:cs typeface="Times New Roman" pitchFamily="18" charset="0"/>
                <a:sym typeface="Arial"/>
              </a:rPr>
            </a:br>
            <a:endParaRPr lang="en-US" dirty="0">
              <a:sym typeface="Arial" charset="0"/>
            </a:endParaRPr>
          </a:p>
        </p:txBody>
      </p:sp>
      <p:sp>
        <p:nvSpPr>
          <p:cNvPr id="13315" name="Text Placeholder 2">
            <a:extLst>
              <a:ext uri="{FF2B5EF4-FFF2-40B4-BE49-F238E27FC236}">
                <a16:creationId xmlns:a16="http://schemas.microsoft.com/office/drawing/2014/main" id="{E9B52B02-CD04-7062-BDE6-F153942F6972}"/>
              </a:ext>
            </a:extLst>
          </p:cNvPr>
          <p:cNvSpPr txBox="1">
            <a:spLocks noGrp="1"/>
          </p:cNvSpPr>
          <p:nvPr>
            <p:ph type="body" idx="1"/>
          </p:nvPr>
        </p:nvSpPr>
        <p:spPr>
          <a:xfrm>
            <a:off x="550863" y="1354138"/>
            <a:ext cx="6078537" cy="3417887"/>
          </a:xfrm>
        </p:spPr>
        <p:txBody>
          <a:bodyPr/>
          <a:lstStyle/>
          <a:p>
            <a:pPr marL="101600" indent="0">
              <a:spcBef>
                <a:spcPct val="0"/>
              </a:spcBef>
              <a:spcAft>
                <a:spcPct val="0"/>
              </a:spcAft>
              <a:buNone/>
            </a:pPr>
            <a:r>
              <a:rPr lang="en-US" altLang="en-US" dirty="0">
                <a:latin typeface="Arial" panose="020B0604020202020204" pitchFamily="34" charset="0"/>
                <a:cs typeface="Arial" panose="020B0604020202020204" pitchFamily="34" charset="0"/>
              </a:rPr>
              <a:t>Today’s CCTV’s:</a:t>
            </a:r>
          </a:p>
          <a:p>
            <a:pPr lvl="0">
              <a:spcBef>
                <a:spcPts val="2270"/>
              </a:spcBef>
              <a:spcAft>
                <a:spcPts val="1700"/>
              </a:spcAft>
              <a:buSzPct val="45000"/>
              <a:buFont typeface="StarSymbol"/>
              <a:buChar char="●"/>
            </a:pPr>
            <a:r>
              <a:rPr lang="en-IN" sz="2000" dirty="0"/>
              <a:t>Simply put, they are dumb</a:t>
            </a:r>
          </a:p>
          <a:p>
            <a:pPr lvl="0">
              <a:spcBef>
                <a:spcPts val="2270"/>
              </a:spcBef>
              <a:spcAft>
                <a:spcPts val="1700"/>
              </a:spcAft>
              <a:buSzPct val="45000"/>
              <a:buFont typeface="StarSymbol"/>
              <a:buChar char="●"/>
            </a:pPr>
            <a:r>
              <a:rPr lang="en-IN" sz="2000" dirty="0"/>
              <a:t>Whatever happen they just sit and watch.</a:t>
            </a:r>
          </a:p>
          <a:p>
            <a:pPr lvl="0">
              <a:spcBef>
                <a:spcPts val="2270"/>
              </a:spcBef>
              <a:spcAft>
                <a:spcPts val="1700"/>
              </a:spcAft>
              <a:buSzPct val="45000"/>
              <a:buFont typeface="StarSymbol"/>
              <a:buChar char="●"/>
            </a:pPr>
            <a:r>
              <a:rPr lang="en-IN" sz="2000" dirty="0"/>
              <a:t>Require human interaction to work properly.</a:t>
            </a:r>
          </a:p>
          <a:p>
            <a:pPr marL="101600" indent="0">
              <a:spcBef>
                <a:spcPct val="0"/>
              </a:spcBef>
              <a:spcAft>
                <a:spcPct val="0"/>
              </a:spcAft>
              <a:buNone/>
            </a:pPr>
            <a:endParaRPr lang="en-US" altLang="en-US" dirty="0">
              <a:latin typeface="Arial" panose="020B0604020202020204" pitchFamily="34" charset="0"/>
              <a:cs typeface="Arial" panose="020B0604020202020204" pitchFamily="34" charset="0"/>
            </a:endParaRPr>
          </a:p>
        </p:txBody>
      </p:sp>
      <p:sp>
        <p:nvSpPr>
          <p:cNvPr id="13316" name="Slide Number Placeholder 4">
            <a:extLst>
              <a:ext uri="{FF2B5EF4-FFF2-40B4-BE49-F238E27FC236}">
                <a16:creationId xmlns:a16="http://schemas.microsoft.com/office/drawing/2014/main" id="{76E3E694-27C5-A89E-C62E-FAF541C4BC7C}"/>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0D25A188-5B6E-4AEC-8986-28248F672A20}" type="slidenum">
              <a:rPr lang="en-US" altLang="en-US" sz="1300">
                <a:solidFill>
                  <a:srgbClr val="FFFFFF"/>
                </a:solidFill>
                <a:latin typeface="Oswald" panose="00000500000000000000" pitchFamily="2" charset="0"/>
                <a:sym typeface="Oswald" panose="00000500000000000000" pitchFamily="2" charset="0"/>
              </a:rPr>
              <a:pPr>
                <a:buFont typeface="Arial" panose="020B0604020202020204" pitchFamily="34" charset="0"/>
                <a:buNone/>
              </a:pPr>
              <a:t>6</a:t>
            </a:fld>
            <a:endParaRPr lang="en-US" altLang="en-US" sz="1300">
              <a:solidFill>
                <a:srgbClr val="FFFFFF"/>
              </a:solidFill>
              <a:latin typeface="Oswald" panose="00000500000000000000" pitchFamily="2" charset="0"/>
              <a:sym typeface="Oswald" panose="00000500000000000000" pitchFamily="2" charset="0"/>
            </a:endParaRPr>
          </a:p>
        </p:txBody>
      </p:sp>
      <p:pic>
        <p:nvPicPr>
          <p:cNvPr id="13317" name="Picture 2" descr="SECE-TBI : : Welcome to Sri Eshwar TBI">
            <a:extLst>
              <a:ext uri="{FF2B5EF4-FFF2-40B4-BE49-F238E27FC236}">
                <a16:creationId xmlns:a16="http://schemas.microsoft.com/office/drawing/2014/main" id="{506B3113-9CA6-AB8F-2FBF-0A01B6EC1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687888"/>
            <a:ext cx="12954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3EC4-F192-B798-33D1-598193E9EA39}"/>
              </a:ext>
            </a:extLst>
          </p:cNvPr>
          <p:cNvSpPr>
            <a:spLocks noGrp="1"/>
          </p:cNvSpPr>
          <p:nvPr>
            <p:ph type="title"/>
          </p:nvPr>
        </p:nvSpPr>
        <p:spPr>
          <a:xfrm>
            <a:off x="550863" y="760413"/>
            <a:ext cx="6107112" cy="395287"/>
          </a:xfrm>
        </p:spPr>
        <p:txBody>
          <a:bodyPr/>
          <a:lstStyle/>
          <a:p>
            <a:pPr>
              <a:buFont typeface="Arial" charset="0"/>
              <a:buNone/>
              <a:defRPr/>
            </a:pPr>
            <a:r>
              <a:rPr lang="en-US" sz="3200" dirty="0">
                <a:solidFill>
                  <a:schemeClr val="tx2">
                    <a:lumMod val="25000"/>
                  </a:schemeClr>
                </a:solidFill>
                <a:latin typeface="Times New Roman" pitchFamily="18" charset="0"/>
                <a:cs typeface="Times New Roman" pitchFamily="18" charset="0"/>
                <a:sym typeface="Arial"/>
              </a:rPr>
              <a:t>PROPOSED SOLUTION </a:t>
            </a:r>
            <a:br>
              <a:rPr lang="en-US" dirty="0">
                <a:solidFill>
                  <a:schemeClr val="tx2">
                    <a:lumMod val="25000"/>
                  </a:schemeClr>
                </a:solidFill>
                <a:latin typeface="Times New Roman" pitchFamily="18" charset="0"/>
                <a:cs typeface="Times New Roman" pitchFamily="18" charset="0"/>
                <a:sym typeface="Arial"/>
              </a:rPr>
            </a:br>
            <a:endParaRPr lang="en-US" dirty="0">
              <a:sym typeface="Arial" charset="0"/>
            </a:endParaRPr>
          </a:p>
        </p:txBody>
      </p:sp>
      <p:sp>
        <p:nvSpPr>
          <p:cNvPr id="14339" name="Text Placeholder 2">
            <a:extLst>
              <a:ext uri="{FF2B5EF4-FFF2-40B4-BE49-F238E27FC236}">
                <a16:creationId xmlns:a16="http://schemas.microsoft.com/office/drawing/2014/main" id="{E14A1349-CE8E-18D7-B79F-83DCA0358BB6}"/>
              </a:ext>
            </a:extLst>
          </p:cNvPr>
          <p:cNvSpPr txBox="1">
            <a:spLocks noGrp="1"/>
          </p:cNvSpPr>
          <p:nvPr>
            <p:ph type="body" idx="1"/>
          </p:nvPr>
        </p:nvSpPr>
        <p:spPr>
          <a:xfrm>
            <a:off x="550863" y="1354138"/>
            <a:ext cx="6230937" cy="3417887"/>
          </a:xfrm>
        </p:spPr>
        <p:txBody>
          <a:bodyPr/>
          <a:lstStyle/>
          <a:p>
            <a:pPr>
              <a:spcBef>
                <a:spcPct val="0"/>
              </a:spcBef>
              <a:spcAft>
                <a:spcPct val="0"/>
              </a:spcAft>
            </a:pPr>
            <a:r>
              <a:rPr lang="en-IN" dirty="0"/>
              <a:t> We can move to some </a:t>
            </a:r>
            <a:r>
              <a:rPr lang="en-US" dirty="0"/>
              <a:t>advanced technologies</a:t>
            </a:r>
            <a:r>
              <a:rPr lang="en-IN" dirty="0"/>
              <a:t> which has sense to respond.</a:t>
            </a:r>
          </a:p>
          <a:p>
            <a:pPr marL="101600" indent="0">
              <a:spcBef>
                <a:spcPct val="0"/>
              </a:spcBef>
              <a:spcAft>
                <a:spcPct val="0"/>
              </a:spcAft>
              <a:buNone/>
            </a:pPr>
            <a:endParaRPr lang="en-IN" dirty="0"/>
          </a:p>
          <a:p>
            <a:pPr>
              <a:spcBef>
                <a:spcPct val="0"/>
              </a:spcBef>
              <a:spcAft>
                <a:spcPct val="0"/>
              </a:spcAft>
            </a:pPr>
            <a:r>
              <a:rPr lang="en-US" dirty="0"/>
              <a:t>A system that can think on its own to </a:t>
            </a:r>
            <a:r>
              <a:rPr lang="en-IN" dirty="0"/>
              <a:t>predict the unwanted events and send a intimation to the user via mail or message or alert, etc…</a:t>
            </a:r>
          </a:p>
          <a:p>
            <a:pPr marL="101600" indent="0">
              <a:spcBef>
                <a:spcPct val="0"/>
              </a:spcBef>
              <a:spcAft>
                <a:spcPct val="0"/>
              </a:spcAft>
              <a:buNone/>
            </a:pPr>
            <a:endParaRPr lang="en-IN" dirty="0"/>
          </a:p>
          <a:p>
            <a:pPr>
              <a:spcBef>
                <a:spcPct val="0"/>
              </a:spcBef>
              <a:spcAft>
                <a:spcPct val="0"/>
              </a:spcAft>
            </a:pPr>
            <a:r>
              <a:rPr lang="en-IN" dirty="0"/>
              <a:t>It uses image processing and automatic video analysis techniques to predict.</a:t>
            </a:r>
          </a:p>
          <a:p>
            <a:pPr>
              <a:spcBef>
                <a:spcPct val="0"/>
              </a:spcBef>
              <a:spcAft>
                <a:spcPct val="0"/>
              </a:spcAft>
            </a:pPr>
            <a:endParaRPr lang="en-US" altLang="en-US" dirty="0">
              <a:latin typeface="Arial" panose="020B0604020202020204" pitchFamily="34" charset="0"/>
              <a:cs typeface="Arial" panose="020B0604020202020204" pitchFamily="34" charset="0"/>
            </a:endParaRPr>
          </a:p>
        </p:txBody>
      </p:sp>
      <p:sp>
        <p:nvSpPr>
          <p:cNvPr id="14340" name="Slide Number Placeholder 4">
            <a:extLst>
              <a:ext uri="{FF2B5EF4-FFF2-40B4-BE49-F238E27FC236}">
                <a16:creationId xmlns:a16="http://schemas.microsoft.com/office/drawing/2014/main" id="{6586AEAE-1985-F6E1-1E89-865AF52C4572}"/>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1A9A7F19-2E52-4FFC-AC85-2CCAF1E469B9}" type="slidenum">
              <a:rPr lang="en-US" altLang="en-US" sz="1300">
                <a:solidFill>
                  <a:srgbClr val="FFFFFF"/>
                </a:solidFill>
                <a:latin typeface="Oswald" panose="00000500000000000000" pitchFamily="2" charset="0"/>
                <a:sym typeface="Oswald" panose="00000500000000000000" pitchFamily="2" charset="0"/>
              </a:rPr>
              <a:pPr>
                <a:buFont typeface="Arial" panose="020B0604020202020204" pitchFamily="34" charset="0"/>
                <a:buNone/>
              </a:pPr>
              <a:t>7</a:t>
            </a:fld>
            <a:endParaRPr lang="en-US" altLang="en-US" sz="1300">
              <a:solidFill>
                <a:srgbClr val="FFFFFF"/>
              </a:solidFill>
              <a:latin typeface="Oswald" panose="00000500000000000000" pitchFamily="2" charset="0"/>
              <a:sym typeface="Oswald" panose="00000500000000000000" pitchFamily="2" charset="0"/>
            </a:endParaRPr>
          </a:p>
        </p:txBody>
      </p:sp>
      <p:pic>
        <p:nvPicPr>
          <p:cNvPr id="14341" name="Picture 2" descr="SECE-TBI : : Welcome to Sri Eshwar TBI">
            <a:extLst>
              <a:ext uri="{FF2B5EF4-FFF2-40B4-BE49-F238E27FC236}">
                <a16:creationId xmlns:a16="http://schemas.microsoft.com/office/drawing/2014/main" id="{9353E38F-3D8E-2496-C8DD-527FCE63B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687888"/>
            <a:ext cx="12954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FAD06-EFBB-04A5-09CF-40B46AACFE71}"/>
              </a:ext>
            </a:extLst>
          </p:cNvPr>
          <p:cNvSpPr>
            <a:spLocks noGrp="1"/>
          </p:cNvSpPr>
          <p:nvPr>
            <p:ph type="title"/>
          </p:nvPr>
        </p:nvSpPr>
        <p:spPr>
          <a:xfrm>
            <a:off x="560802" y="371475"/>
            <a:ext cx="6107112" cy="395287"/>
          </a:xfrm>
        </p:spPr>
        <p:txBody>
          <a:bodyPr/>
          <a:lstStyle/>
          <a:p>
            <a:pPr>
              <a:buFont typeface="Arial" charset="0"/>
              <a:buNone/>
              <a:defRPr/>
            </a:pPr>
            <a:r>
              <a:rPr lang="en-US" sz="3200" dirty="0">
                <a:solidFill>
                  <a:schemeClr val="tx2">
                    <a:lumMod val="25000"/>
                  </a:schemeClr>
                </a:solidFill>
                <a:latin typeface="Times New Roman" pitchFamily="18" charset="0"/>
                <a:cs typeface="Times New Roman" pitchFamily="18" charset="0"/>
                <a:sym typeface="Arial"/>
              </a:rPr>
              <a:t>BLOCK DIAGRAM </a:t>
            </a:r>
            <a:br>
              <a:rPr lang="en-US" dirty="0">
                <a:solidFill>
                  <a:schemeClr val="tx2">
                    <a:lumMod val="25000"/>
                  </a:schemeClr>
                </a:solidFill>
                <a:latin typeface="Times New Roman" pitchFamily="18" charset="0"/>
                <a:cs typeface="Times New Roman" pitchFamily="18" charset="0"/>
                <a:sym typeface="Arial"/>
              </a:rPr>
            </a:br>
            <a:endParaRPr lang="en-US" dirty="0">
              <a:sym typeface="Arial" charset="0"/>
            </a:endParaRPr>
          </a:p>
        </p:txBody>
      </p:sp>
      <p:sp>
        <p:nvSpPr>
          <p:cNvPr id="15364" name="Slide Number Placeholder 4">
            <a:extLst>
              <a:ext uri="{FF2B5EF4-FFF2-40B4-BE49-F238E27FC236}">
                <a16:creationId xmlns:a16="http://schemas.microsoft.com/office/drawing/2014/main" id="{94286C96-63B2-232A-5116-1AEEA32EB2C5}"/>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24EDA42C-E4CC-41F4-A037-C7E6C87D896A}" type="slidenum">
              <a:rPr lang="en-US" altLang="en-US" sz="1300">
                <a:solidFill>
                  <a:srgbClr val="FFFFFF"/>
                </a:solidFill>
                <a:latin typeface="Oswald" panose="00000500000000000000" pitchFamily="2" charset="0"/>
                <a:sym typeface="Oswald" panose="00000500000000000000" pitchFamily="2" charset="0"/>
              </a:rPr>
              <a:pPr>
                <a:buFont typeface="Arial" panose="020B0604020202020204" pitchFamily="34" charset="0"/>
                <a:buNone/>
              </a:pPr>
              <a:t>8</a:t>
            </a:fld>
            <a:endParaRPr lang="en-US" altLang="en-US" sz="1300">
              <a:solidFill>
                <a:srgbClr val="FFFFFF"/>
              </a:solidFill>
              <a:latin typeface="Oswald" panose="00000500000000000000" pitchFamily="2" charset="0"/>
              <a:sym typeface="Oswald" panose="00000500000000000000" pitchFamily="2" charset="0"/>
            </a:endParaRPr>
          </a:p>
        </p:txBody>
      </p:sp>
      <p:pic>
        <p:nvPicPr>
          <p:cNvPr id="15365" name="Picture 2" descr="SECE-TBI : : Welcome to Sri Eshwar TBI">
            <a:extLst>
              <a:ext uri="{FF2B5EF4-FFF2-40B4-BE49-F238E27FC236}">
                <a16:creationId xmlns:a16="http://schemas.microsoft.com/office/drawing/2014/main" id="{7344F4D5-C5AE-6871-116B-54F165028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687888"/>
            <a:ext cx="12954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89C83FCF-F47B-4246-8229-0603E37F44B3}"/>
              </a:ext>
            </a:extLst>
          </p:cNvPr>
          <p:cNvSpPr/>
          <p:nvPr/>
        </p:nvSpPr>
        <p:spPr>
          <a:xfrm>
            <a:off x="2965846" y="569118"/>
            <a:ext cx="1400970" cy="5218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Start:</a:t>
            </a:r>
          </a:p>
          <a:p>
            <a:pPr algn="ctr"/>
            <a:r>
              <a:rPr lang="en-US" sz="1200" dirty="0">
                <a:solidFill>
                  <a:schemeClr val="tx1"/>
                </a:solidFill>
              </a:rPr>
              <a:t>Camera Input</a:t>
            </a:r>
            <a:endParaRPr lang="en-IN" sz="1200" dirty="0">
              <a:solidFill>
                <a:schemeClr val="tx1"/>
              </a:solidFill>
            </a:endParaRPr>
          </a:p>
        </p:txBody>
      </p:sp>
      <p:sp>
        <p:nvSpPr>
          <p:cNvPr id="5" name="Rectangle: Rounded Corners 4">
            <a:extLst>
              <a:ext uri="{FF2B5EF4-FFF2-40B4-BE49-F238E27FC236}">
                <a16:creationId xmlns:a16="http://schemas.microsoft.com/office/drawing/2014/main" id="{62FE998F-EF45-4AC6-946B-4EEB391FB381}"/>
              </a:ext>
            </a:extLst>
          </p:cNvPr>
          <p:cNvSpPr/>
          <p:nvPr/>
        </p:nvSpPr>
        <p:spPr>
          <a:xfrm>
            <a:off x="2965846" y="1449766"/>
            <a:ext cx="1453754"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Image Processing </a:t>
            </a:r>
            <a:endParaRPr lang="en-IN" dirty="0">
              <a:solidFill>
                <a:schemeClr val="tx1"/>
              </a:solidFill>
            </a:endParaRPr>
          </a:p>
        </p:txBody>
      </p:sp>
      <p:sp>
        <p:nvSpPr>
          <p:cNvPr id="6" name="Rectangle: Rounded Corners 5">
            <a:extLst>
              <a:ext uri="{FF2B5EF4-FFF2-40B4-BE49-F238E27FC236}">
                <a16:creationId xmlns:a16="http://schemas.microsoft.com/office/drawing/2014/main" id="{B2AD302A-17BF-40A4-BB8D-C30C5E4D5E27}"/>
              </a:ext>
            </a:extLst>
          </p:cNvPr>
          <p:cNvSpPr/>
          <p:nvPr/>
        </p:nvSpPr>
        <p:spPr>
          <a:xfrm>
            <a:off x="2965846" y="4220335"/>
            <a:ext cx="1453754" cy="4571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End</a:t>
            </a:r>
            <a:endParaRPr lang="en-IN" dirty="0">
              <a:solidFill>
                <a:schemeClr val="tx1"/>
              </a:solidFill>
            </a:endParaRPr>
          </a:p>
        </p:txBody>
      </p:sp>
      <p:sp>
        <p:nvSpPr>
          <p:cNvPr id="7" name="Diamond 6">
            <a:extLst>
              <a:ext uri="{FF2B5EF4-FFF2-40B4-BE49-F238E27FC236}">
                <a16:creationId xmlns:a16="http://schemas.microsoft.com/office/drawing/2014/main" id="{343B4CCC-A7AB-475F-870E-6444AC7435DE}"/>
              </a:ext>
            </a:extLst>
          </p:cNvPr>
          <p:cNvSpPr/>
          <p:nvPr/>
        </p:nvSpPr>
        <p:spPr>
          <a:xfrm>
            <a:off x="2880915" y="2206285"/>
            <a:ext cx="1623616" cy="1011236"/>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 threats detected?</a:t>
            </a:r>
            <a:endParaRPr lang="en-IN" sz="1200" dirty="0">
              <a:solidFill>
                <a:schemeClr val="tx1"/>
              </a:solidFill>
            </a:endParaRPr>
          </a:p>
        </p:txBody>
      </p:sp>
      <p:sp>
        <p:nvSpPr>
          <p:cNvPr id="8" name="Rectangle: Rounded Corners 7">
            <a:extLst>
              <a:ext uri="{FF2B5EF4-FFF2-40B4-BE49-F238E27FC236}">
                <a16:creationId xmlns:a16="http://schemas.microsoft.com/office/drawing/2014/main" id="{1A535AB5-5254-4834-82C4-4ED733B31636}"/>
              </a:ext>
            </a:extLst>
          </p:cNvPr>
          <p:cNvSpPr/>
          <p:nvPr/>
        </p:nvSpPr>
        <p:spPr>
          <a:xfrm>
            <a:off x="2924434" y="3522250"/>
            <a:ext cx="1600200" cy="4571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Action: Raise Alert</a:t>
            </a:r>
            <a:endParaRPr lang="en-IN" dirty="0">
              <a:solidFill>
                <a:schemeClr val="tx1"/>
              </a:solidFill>
            </a:endParaRPr>
          </a:p>
        </p:txBody>
      </p:sp>
      <p:cxnSp>
        <p:nvCxnSpPr>
          <p:cNvPr id="10" name="Straight Arrow Connector 9">
            <a:extLst>
              <a:ext uri="{FF2B5EF4-FFF2-40B4-BE49-F238E27FC236}">
                <a16:creationId xmlns:a16="http://schemas.microsoft.com/office/drawing/2014/main" id="{40BC9D84-5DDA-481E-B9A5-6A9DEC19270F}"/>
              </a:ext>
            </a:extLst>
          </p:cNvPr>
          <p:cNvCxnSpPr>
            <a:cxnSpLocks/>
            <a:stCxn id="4" idx="2"/>
            <a:endCxn id="5" idx="0"/>
          </p:cNvCxnSpPr>
          <p:nvPr/>
        </p:nvCxnSpPr>
        <p:spPr>
          <a:xfrm>
            <a:off x="3666331" y="1090990"/>
            <a:ext cx="26392" cy="358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B9D7A97-5C71-4CE2-903B-C5FBB921ADEF}"/>
              </a:ext>
            </a:extLst>
          </p:cNvPr>
          <p:cNvCxnSpPr>
            <a:stCxn id="5" idx="2"/>
            <a:endCxn id="7" idx="0"/>
          </p:cNvCxnSpPr>
          <p:nvPr/>
        </p:nvCxnSpPr>
        <p:spPr>
          <a:xfrm>
            <a:off x="3692723" y="1906966"/>
            <a:ext cx="0" cy="299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68637A4-5BDC-42FC-A40D-7051923D6F57}"/>
              </a:ext>
            </a:extLst>
          </p:cNvPr>
          <p:cNvCxnSpPr>
            <a:stCxn id="7" idx="2"/>
            <a:endCxn id="8" idx="0"/>
          </p:cNvCxnSpPr>
          <p:nvPr/>
        </p:nvCxnSpPr>
        <p:spPr>
          <a:xfrm>
            <a:off x="3692723" y="3217521"/>
            <a:ext cx="31811" cy="304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1E543AD-C264-47FB-9EF8-566852B1B26D}"/>
              </a:ext>
            </a:extLst>
          </p:cNvPr>
          <p:cNvCxnSpPr>
            <a:stCxn id="8" idx="2"/>
            <a:endCxn id="6" idx="0"/>
          </p:cNvCxnSpPr>
          <p:nvPr/>
        </p:nvCxnSpPr>
        <p:spPr>
          <a:xfrm flipH="1">
            <a:off x="3692723" y="3979449"/>
            <a:ext cx="31811" cy="2408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6055EF0B-296F-4E52-B7C9-D039B7AE136B}"/>
              </a:ext>
            </a:extLst>
          </p:cNvPr>
          <p:cNvCxnSpPr>
            <a:cxnSpLocks/>
            <a:stCxn id="7" idx="3"/>
          </p:cNvCxnSpPr>
          <p:nvPr/>
        </p:nvCxnSpPr>
        <p:spPr>
          <a:xfrm flipV="1">
            <a:off x="4504531" y="1666907"/>
            <a:ext cx="1515269" cy="1044996"/>
          </a:xfrm>
          <a:prstGeom prst="bentConnector3">
            <a:avLst>
              <a:gd name="adj1" fmla="val 10597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17A6ABB-6A32-48DD-8218-640244AEEE5A}"/>
              </a:ext>
            </a:extLst>
          </p:cNvPr>
          <p:cNvCxnSpPr>
            <a:cxnSpLocks/>
          </p:cNvCxnSpPr>
          <p:nvPr/>
        </p:nvCxnSpPr>
        <p:spPr>
          <a:xfrm flipH="1">
            <a:off x="4366816" y="1666907"/>
            <a:ext cx="1729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6F33834-47E7-48ED-8282-55A09999F641}"/>
              </a:ext>
            </a:extLst>
          </p:cNvPr>
          <p:cNvSpPr txBox="1"/>
          <p:nvPr/>
        </p:nvSpPr>
        <p:spPr>
          <a:xfrm>
            <a:off x="6172200" y="1678366"/>
            <a:ext cx="413896" cy="307777"/>
          </a:xfrm>
          <a:prstGeom prst="rect">
            <a:avLst/>
          </a:prstGeom>
          <a:noFill/>
        </p:spPr>
        <p:txBody>
          <a:bodyPr wrap="none" rtlCol="0">
            <a:spAutoFit/>
          </a:bodyPr>
          <a:lstStyle/>
          <a:p>
            <a:r>
              <a:rPr lang="en-US" dirty="0"/>
              <a:t>No</a:t>
            </a:r>
            <a:endParaRPr lang="en-IN" dirty="0"/>
          </a:p>
        </p:txBody>
      </p:sp>
      <p:sp>
        <p:nvSpPr>
          <p:cNvPr id="32" name="TextBox 31">
            <a:extLst>
              <a:ext uri="{FF2B5EF4-FFF2-40B4-BE49-F238E27FC236}">
                <a16:creationId xmlns:a16="http://schemas.microsoft.com/office/drawing/2014/main" id="{7462786D-C8D1-42D3-A37E-735BA8F438A6}"/>
              </a:ext>
            </a:extLst>
          </p:cNvPr>
          <p:cNvSpPr txBox="1"/>
          <p:nvPr/>
        </p:nvSpPr>
        <p:spPr>
          <a:xfrm>
            <a:off x="3640862" y="3192600"/>
            <a:ext cx="477567" cy="307777"/>
          </a:xfrm>
          <a:prstGeom prst="rect">
            <a:avLst/>
          </a:prstGeom>
          <a:noFill/>
        </p:spPr>
        <p:txBody>
          <a:bodyPr wrap="none" rtlCol="0">
            <a:spAutoFit/>
          </a:bodyPr>
          <a:lstStyle/>
          <a:p>
            <a:r>
              <a:rPr lang="en-US" dirty="0"/>
              <a:t>Yes</a:t>
            </a:r>
            <a:endParaRPr lang="en-IN" dirty="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03FC-D687-A32A-FEBC-946DC3011658}"/>
              </a:ext>
            </a:extLst>
          </p:cNvPr>
          <p:cNvSpPr>
            <a:spLocks noGrp="1"/>
          </p:cNvSpPr>
          <p:nvPr>
            <p:ph type="title"/>
          </p:nvPr>
        </p:nvSpPr>
        <p:spPr>
          <a:xfrm>
            <a:off x="550863" y="514350"/>
            <a:ext cx="6107112" cy="395288"/>
          </a:xfrm>
        </p:spPr>
        <p:txBody>
          <a:bodyPr/>
          <a:lstStyle/>
          <a:p>
            <a:pPr>
              <a:buFont typeface="Arial" charset="0"/>
              <a:buNone/>
              <a:defRPr/>
            </a:pPr>
            <a:r>
              <a:rPr lang="en-US" sz="3200" dirty="0">
                <a:solidFill>
                  <a:schemeClr val="tx2">
                    <a:lumMod val="25000"/>
                  </a:schemeClr>
                </a:solidFill>
                <a:latin typeface="Times New Roman" pitchFamily="18" charset="0"/>
                <a:cs typeface="Times New Roman" pitchFamily="18" charset="0"/>
                <a:sym typeface="Arial"/>
              </a:rPr>
              <a:t>Requirements:</a:t>
            </a:r>
            <a:endParaRPr lang="en-US" sz="1100" dirty="0">
              <a:sym typeface="Arial" charset="0"/>
            </a:endParaRPr>
          </a:p>
        </p:txBody>
      </p:sp>
      <p:sp>
        <p:nvSpPr>
          <p:cNvPr id="16387" name="Text Placeholder 2">
            <a:extLst>
              <a:ext uri="{FF2B5EF4-FFF2-40B4-BE49-F238E27FC236}">
                <a16:creationId xmlns:a16="http://schemas.microsoft.com/office/drawing/2014/main" id="{63D48E40-F12D-F079-3CB3-580CD7E8F594}"/>
              </a:ext>
            </a:extLst>
          </p:cNvPr>
          <p:cNvSpPr txBox="1">
            <a:spLocks noGrp="1"/>
          </p:cNvSpPr>
          <p:nvPr>
            <p:ph type="body" idx="1"/>
          </p:nvPr>
        </p:nvSpPr>
        <p:spPr>
          <a:xfrm>
            <a:off x="550863" y="1354138"/>
            <a:ext cx="6230937" cy="3417887"/>
          </a:xfrm>
        </p:spPr>
        <p:txBody>
          <a:bodyPr/>
          <a:lstStyle/>
          <a:p>
            <a:pPr marL="101600" indent="0">
              <a:spcBef>
                <a:spcPct val="0"/>
              </a:spcBef>
              <a:spcAft>
                <a:spcPct val="0"/>
              </a:spcAft>
              <a:buNone/>
            </a:pPr>
            <a:r>
              <a:rPr lang="en-US" altLang="en-US" dirty="0">
                <a:latin typeface="Arial" panose="020B0604020202020204" pitchFamily="34" charset="0"/>
                <a:cs typeface="Arial" panose="020B0604020202020204" pitchFamily="34" charset="0"/>
              </a:rPr>
              <a:t> Modules:</a:t>
            </a:r>
          </a:p>
          <a:p>
            <a:pPr marL="101600" indent="0">
              <a:spcBef>
                <a:spcPct val="0"/>
              </a:spcBef>
              <a:spcAft>
                <a:spcPct val="0"/>
              </a:spcAft>
              <a:buNone/>
            </a:pPr>
            <a:r>
              <a:rPr lang="en-US" b="1" i="0" dirty="0">
                <a:solidFill>
                  <a:schemeClr val="tx1"/>
                </a:solidFill>
                <a:effectLst/>
                <a:latin typeface="urw-din"/>
              </a:rPr>
              <a:t>	OpenCV</a:t>
            </a:r>
            <a:r>
              <a:rPr lang="en-US" b="0" i="0" dirty="0">
                <a:solidFill>
                  <a:schemeClr val="tx1"/>
                </a:solidFill>
                <a:effectLst/>
                <a:latin typeface="urw-din"/>
              </a:rPr>
              <a:t> is a huge open-source library for computer vision, machine learning, and image processing. It can process images and videos to identify objects, faces, or even the handwriting of a human.</a:t>
            </a:r>
          </a:p>
          <a:p>
            <a:pPr marL="101600" indent="0">
              <a:spcBef>
                <a:spcPct val="0"/>
              </a:spcBef>
              <a:spcAft>
                <a:spcPct val="0"/>
              </a:spcAft>
              <a:buNone/>
            </a:pPr>
            <a:r>
              <a:rPr lang="en-US" b="1" i="0" dirty="0">
                <a:solidFill>
                  <a:schemeClr val="tx1"/>
                </a:solidFill>
                <a:effectLst/>
                <a:latin typeface="urw-din"/>
              </a:rPr>
              <a:t>	</a:t>
            </a:r>
            <a:r>
              <a:rPr lang="en-US" b="1" i="0" dirty="0" err="1">
                <a:solidFill>
                  <a:schemeClr val="tx1"/>
                </a:solidFill>
                <a:effectLst/>
                <a:latin typeface="urw-din"/>
              </a:rPr>
              <a:t>Numpy</a:t>
            </a:r>
            <a:r>
              <a:rPr lang="en-US" b="1" i="0" dirty="0">
                <a:solidFill>
                  <a:schemeClr val="tx1"/>
                </a:solidFill>
                <a:effectLst/>
                <a:latin typeface="urw-din"/>
              </a:rPr>
              <a:t> </a:t>
            </a:r>
            <a:r>
              <a:rPr lang="en-US" b="0" i="0" dirty="0">
                <a:solidFill>
                  <a:schemeClr val="tx1"/>
                </a:solidFill>
                <a:effectLst/>
                <a:latin typeface="urw-din"/>
              </a:rPr>
              <a:t>is a general-purpose array-processing package. It provides a high-performance multidimensional array object, and tools for working with these arrays. It is the fundamental package for scientific computing with Python.</a:t>
            </a:r>
            <a:endParaRPr lang="en-US" altLang="en-US" dirty="0">
              <a:solidFill>
                <a:schemeClr val="tx1"/>
              </a:solidFill>
              <a:latin typeface="Arial" panose="020B0604020202020204" pitchFamily="34" charset="0"/>
              <a:cs typeface="Arial" panose="020B0604020202020204" pitchFamily="34" charset="0"/>
            </a:endParaRPr>
          </a:p>
        </p:txBody>
      </p:sp>
      <p:sp>
        <p:nvSpPr>
          <p:cNvPr id="16388" name="Slide Number Placeholder 4">
            <a:extLst>
              <a:ext uri="{FF2B5EF4-FFF2-40B4-BE49-F238E27FC236}">
                <a16:creationId xmlns:a16="http://schemas.microsoft.com/office/drawing/2014/main" id="{258A52D3-6879-02E3-793A-6EAE74C78650}"/>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991EBE09-921A-489D-9532-A0E9063E9C8C}" type="slidenum">
              <a:rPr lang="en-US" altLang="en-US" sz="1300">
                <a:solidFill>
                  <a:srgbClr val="FFFFFF"/>
                </a:solidFill>
                <a:latin typeface="Oswald" panose="00000500000000000000" pitchFamily="2" charset="0"/>
                <a:sym typeface="Oswald" panose="00000500000000000000" pitchFamily="2" charset="0"/>
              </a:rPr>
              <a:pPr>
                <a:buFont typeface="Arial" panose="020B0604020202020204" pitchFamily="34" charset="0"/>
                <a:buNone/>
              </a:pPr>
              <a:t>9</a:t>
            </a:fld>
            <a:endParaRPr lang="en-US" altLang="en-US" sz="1300">
              <a:solidFill>
                <a:srgbClr val="FFFFFF"/>
              </a:solidFill>
              <a:latin typeface="Oswald" panose="00000500000000000000" pitchFamily="2" charset="0"/>
              <a:sym typeface="Oswald" panose="00000500000000000000" pitchFamily="2" charset="0"/>
            </a:endParaRPr>
          </a:p>
        </p:txBody>
      </p:sp>
      <p:pic>
        <p:nvPicPr>
          <p:cNvPr id="16389" name="Picture 2" descr="SECE-TBI : : Welcome to Sri Eshwar TBI">
            <a:extLst>
              <a:ext uri="{FF2B5EF4-FFF2-40B4-BE49-F238E27FC236}">
                <a16:creationId xmlns:a16="http://schemas.microsoft.com/office/drawing/2014/main" id="{FE16E7DF-DB74-97F1-9CFB-6326486C5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687888"/>
            <a:ext cx="12954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theme/theme1.xml><?xml version="1.0" encoding="utf-8"?>
<a:theme xmlns:a="http://schemas.openxmlformats.org/drawingml/2006/main" name="Jessica template">
  <a:themeElements>
    <a:clrScheme name="Custom 347">
      <a:dk1>
        <a:srgbClr val="062133"/>
      </a:dk1>
      <a:lt1>
        <a:srgbClr val="FFFFFF"/>
      </a:lt1>
      <a:dk2>
        <a:srgbClr val="878E92"/>
      </a:dk2>
      <a:lt2>
        <a:srgbClr val="E9EEF0"/>
      </a:lt2>
      <a:accent1>
        <a:srgbClr val="0DB8CC"/>
      </a:accent1>
      <a:accent2>
        <a:srgbClr val="FFA604"/>
      </a:accent2>
      <a:accent3>
        <a:srgbClr val="00799E"/>
      </a:accent3>
      <a:accent4>
        <a:srgbClr val="32E4C8"/>
      </a:accent4>
      <a:accent5>
        <a:srgbClr val="FFD104"/>
      </a:accent5>
      <a:accent6>
        <a:srgbClr val="2EC9FF"/>
      </a:accent6>
      <a:hlink>
        <a:srgbClr val="00799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820</Words>
  <Application>Microsoft Office PowerPoint</Application>
  <PresentationFormat>On-screen Show (16:9)</PresentationFormat>
  <Paragraphs>101</Paragraphs>
  <Slides>16</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StarSymbol</vt:lpstr>
      <vt:lpstr>FreeSans</vt:lpstr>
      <vt:lpstr>Wingdings</vt:lpstr>
      <vt:lpstr>Liberation Serif</vt:lpstr>
      <vt:lpstr>urw-din</vt:lpstr>
      <vt:lpstr>Arial</vt:lpstr>
      <vt:lpstr>Times New Roman</vt:lpstr>
      <vt:lpstr>Oswald</vt:lpstr>
      <vt:lpstr>Khmer OS</vt:lpstr>
      <vt:lpstr>News Cycle</vt:lpstr>
      <vt:lpstr>Chandas</vt:lpstr>
      <vt:lpstr>Calibri</vt:lpstr>
      <vt:lpstr>Jessica template</vt:lpstr>
      <vt:lpstr>  SMART SURVEILLANCE</vt:lpstr>
      <vt:lpstr>PowerPoint Presentation</vt:lpstr>
      <vt:lpstr>ABSTRACT</vt:lpstr>
      <vt:lpstr>INTRODUCTION</vt:lpstr>
      <vt:lpstr>                        OBJECTIVE OF THE SYSTEM  </vt:lpstr>
      <vt:lpstr>EXISTING SCENARIO  </vt:lpstr>
      <vt:lpstr>PROPOSED SOLUTION  </vt:lpstr>
      <vt:lpstr>BLOCK DIAGRAM  </vt:lpstr>
      <vt:lpstr>Requirements:</vt:lpstr>
      <vt:lpstr>PowerPoint Presentation</vt:lpstr>
      <vt:lpstr>Features:</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USER</dc:creator>
  <cp:lastModifiedBy>Shakthi Kiran</cp:lastModifiedBy>
  <cp:revision>17</cp:revision>
  <dcterms:modified xsi:type="dcterms:W3CDTF">2022-06-18T06:28:24Z</dcterms:modified>
</cp:coreProperties>
</file>