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p:txBody>
          <a:bodyPr>
            <a:noAutofit/>
          </a:bodyPr>
          <a:lstStyle/>
          <a:p>
            <a:pPr algn="ctr"/>
            <a:r>
              <a:rPr lang="en-IN" sz="2400" b="1" dirty="0"/>
              <a:t>Student Name : </a:t>
            </a:r>
            <a:r>
              <a:rPr lang="en-GB" sz="2400" b="1" dirty="0" err="1"/>
              <a:t>Shakthi</a:t>
            </a:r>
            <a:r>
              <a:rPr lang="en-IN" sz="2400" b="1" dirty="0"/>
              <a:t> </a:t>
            </a:r>
            <a:r>
              <a:rPr lang="en-GB" sz="2400" b="1" dirty="0" err="1"/>
              <a:t>Priya.M</a:t>
            </a:r>
            <a:endParaRPr lang="en-IN" sz="2400" b="1" dirty="0"/>
          </a:p>
          <a:p>
            <a:pPr algn="ctr"/>
            <a:r>
              <a:rPr lang="en-IN" sz="2400" b="1" dirty="0"/>
              <a:t>User ID : asunm110312201</a:t>
            </a:r>
            <a:r>
              <a:rPr lang="en-GB" sz="2400" b="1"/>
              <a:t>132</a:t>
            </a:r>
            <a:r>
              <a:rPr lang="en-IN" sz="2400" b="1"/>
              <a:t> </a:t>
            </a:r>
            <a:endParaRPr lang="en-IN" sz="2400" b="1" dirty="0"/>
          </a:p>
          <a:p>
            <a:pPr algn="ctr"/>
            <a:r>
              <a:rPr lang="en-IN" sz="2400" b="1" dirty="0"/>
              <a:t>Department : III B. COM ( A&amp;F ) </a:t>
            </a:r>
          </a:p>
          <a:p>
            <a:pPr algn="ctr"/>
            <a:r>
              <a:rPr lang="en-IN" sz="2400" b="1" dirty="0"/>
              <a:t>College : DRBCCC Hindu College</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mmk39296@gmail.com</cp:lastModifiedBy>
  <cp:revision>36</cp:revision>
  <dcterms:created xsi:type="dcterms:W3CDTF">2024-08-30T07:37:20Z</dcterms:created>
  <dcterms:modified xsi:type="dcterms:W3CDTF">2024-09-19T11:51:58Z</dcterms:modified>
</cp:coreProperties>
</file>