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596"/>
    <a:srgbClr val="680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7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6:44:08.511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0 219,'206'2,"225"-4,-311-6,-101 5,0 0,0-1,0-1,22-9,-39 14,-1 0,1-1,-1 1,1-1,-1 0,0 1,1-1,-1 0,0 0,1 0,-1 0,0 0,0 0,0 0,0 0,0-1,0 1,0 0,1-3,-2 4,0-1,-1 0,1 0,0 0,-1 1,1-1,-1 0,1 1,-1-1,1 0,-1 1,1-1,-1 1,0-1,1 1,-1-1,0 1,1-1,-1 1,0 0,0-1,1 1,-1 0,-2-1,-8-2,0 0,0 1,-19-2,12 2,20 1,34 2,-8-1,905 3,-948-2,0 0,-23 6,27-4,0-1,0-1,0 1,0-2,-12 0,18-1,1 1,-1-1,1-1,-1 1,1-1,0 1,0-1,0-1,0 1,0 0,0-1,0 0,1 0,0 0,-1 0,-3-6,-10-13,-27-45,32 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6:44:59.590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6:44:59.918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6:45:03.753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6:45:04.284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6:45:05.286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6:45:05.755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23,'0'-5,"10"-1,7 0,2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6:45:06.224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0,'10'0,"12"0,3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6:45:06.600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39,'9'0,"9"0,5 0,5 0,5-4,4-7,-1-2,-6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6:45:22.572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6:45:25.339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6:44:40.290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1103 54,'-50'-2,"-73"-13,74 7,-81-2,-131 3,5-2,188 8,33-1,0 2,-38 5,72-6,0 1,0 0,0 0,1 0,-1 0,0 0,0 1,0-1,0 0,1 0,-1 0,0 1,0-1,1 0,-1 1,0-1,0 1,1-1,-1 1,0-1,1 1,-1-1,1 1,-1 0,1-1,-1 1,1 0,-1-1,1 1,0 0,-1 0,1 1,0-1,1 0,-1 0,1 0,0 0,0 0,0 0,-1 0,1-1,0 1,0 0,0 0,0-1,0 1,0-1,1 1,-1-1,0 1,0-1,0 0,0 1,1-1,1 0,29 4,0-1,0-2,44-4,-2 1,28-6,-2-1,-79 9,35-2,1 3,-1 3,72 13,-81-9,-1-2,1-3,0-1,79-7,-113 3,-1-1,0 0,16-5,32-8,-14 13,61 3,-47 1,-44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6:45:27.997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6:45:28.451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6:45:28.873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6:45:29.358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6:45:29.781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0,'3'0,"1"0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6:45:30.266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6:45:30.641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6:45:33.878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6:45:34.457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6:45:34.816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1,'3'0,"4"0,3 0,1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7:03:51.329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367 170,'0'3,"-1"-1,0 0,0 1,1-1,-1 0,-1 0,1 0,0 0,0 0,-1 0,1 0,-1 0,0 0,0 0,-1 1,-32 22,21-20,1 0,0-1,-1 0,0-1,0-1,0 0,0-1,0-1,-16-1,15 0,0 1,0 1,0 0,0 1,0 1,0 0,-16 6,29-8,1-1,-1 1,1 0,0-1,-1 1,1 0,0 0,-1 0,1 0,0 0,0 0,0 0,0 0,-2 2,3-2,0-1,0 1,0-1,0 1,0-1,0 1,0-1,0 0,0 1,1-1,-1 1,0-1,0 1,0-1,0 0,1 1,-1-1,0 0,0 1,1-1,-1 1,0-1,1 0,-1 0,0 1,1-1,-1 0,0 0,1 1,0-1,3 2,0 0,0-1,0 0,0 1,0-1,0-1,0 1,8 0,18-3,0-2,0 0,45-14,-40 10,0 0,36-2,171 7,-143 4,-79 1,1 0,35 8,-32-5,41 4,308-7,-207-4,-307 1,-159 3,209 8,-169 39,236-43,-48 18,62-20,0 1,1 0,-1 0,1 1,0 1,-15 13,23-20,1 0,-1 1,1-1,-1 0,1 1,-1-1,1 1,-1-1,1 1,0-1,-1 1,1-1,0 1,-1-1,1 1,0 0,0-1,-1 1,1-1,0 1,0 0,0-1,0 1,0 0,0-1,0 1,0 0,0-1,0 1,1 1,0-2,0 1,0-1,0 1,0-1,0 1,0-1,0 1,0-1,0 0,0 0,0 0,0 0,1 0,-1 0,1 0,45-7,-42 6,28-10,0 2,1 1,0 1,58-2,667 11,-710-6,-47 4,0-1,0 1,0-1,1 0,-1 1,0-1,0 0,0 0,-1 0,1 0,0-1,0 1,-1 0,1-1,0 1,-1-1,0 0,1 0,1-2,-3 3,0 1,0-1,0 0,0 1,0-1,0 0,0 1,0-1,0 1,0-1,0 0,-1 1,1-1,0 0,0 1,-1-1,1 1,0-1,-1 1,1-1,0 1,-1-1,1 1,-1-1,1 1,-1-1,1 1,-1 0,1-1,-1 1,0 0,1-1,-1 1,1 0,-1 0,0 0,1 0,-1-1,0 1,-30-6,28 6,-29-4,-1 1,0 2,0 1,1 2,-1 1,0 2,1 1,0 1,0 2,-51 21,37-12,35-15,0 1,0 0,1 1,-1 0,1 0,0 1,-9 8,19-14,-1 0,1 0,0 0,0 1,0-1,0 0,-1 0,1 0,0 0,0 1,0-1,0 0,0 0,-1 1,1-1,0 0,0 0,0 1,0-1,0 0,0 0,0 1,0-1,0 0,0 0,0 1,0-1,0 0,0 0,0 1,0-1,0 0,0 0,1 1,-1-1,0 0,0 0,0 0,0 1,0-1,1 0,-1 0,0 0,0 0,1 1,16 5,20-1,350-3,-182-5,-98 3,-225 1,-137-3,245 1,0-1,0 0,0 0,1-1,-1 0,1-1,-1 0,1 0,1-1,-1-1,0 1,-13-14,-4-5,2-1,-30-40,26 30,0 0,2-1,1-1,2-1,-27-61,39 73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6:45:35.177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34,'3'0,"0"0</inkml:trace>
  <inkml:trace contextRef="#ctx0" brushRef="#br0" timeOffset="1">119 0,'3'0,"1"0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6:45:41.776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486 0,'-1'2,"1"1,-1-1,1 0,-1 0,0 0,0 0,0 0,0 0,0 0,0 0,0 0,-1 0,1 0,-1-1,1 1,-1-1,0 1,0-1,1 0,-1 1,-2 0,-50 23,39-19,-89 35,60-25,0 2,-49 28,90-45,0 1,0 0,1 0,-1 0,1 0,0 0,-1 1,-1 2,3-4,1-1,0 1,0 0,0-1,-1 1,1-1,0 1,0 0,0-1,0 1,0-1,0 1,0 0,0-1,0 1,1-1,-1 1,0-1,0 1,0 0,1-1,-1 1,0-1,1 1,-1-1,0 1,1-1,-1 0,1 1,-1-1,1 1,-1-1,1 0,-1 1,1-1,-1 0,1 0,-1 1,1-1,-1 0,1 0,0 0,-1 0,1 0,-1 0,1 0,0 0,0 0,20 4,-11-3,-1 0,1 1,0 1,10 3,-19-5,0-1,0 0,0 1,0-1,0 1,0-1,0 1,0-1,-1 1,1-1,0 1,0 0,-1 0,1-1,0 1,-1 0,1 0,-1 0,1 0,-1 0,1-1,-1 1,0 0,1 0,-1 0,0 0,0 0,0 0,0 0,0 0,0 0,0 0,0 0,0 0,0 0,-1 0,1 0,0 0,-1 0,1 0,0 0,-1 0,1 0,-1 0,0 0,1-1,-2 2,-3 4,-1 0,0 0,0-1,0 0,-1 0,1-1,-1 0,0 0,0 0,-1-1,1 0,-1 0,-14 2,-2 3,22-7,-1 0,0 0,1 0,0 1,-1-1,1 1,0-1,-1 1,1 0,0 0,0 0,1 0,-1 1,0-1,1 0,-1 1,1-1,0 1,0 0,0-1,0 1,-1 5,0 5,0 0,1 1,2 24,0-26,-1 0,-1 0,-1 16,1-28,1 1,0 0,0 0,0 0,0 0,0 0,0 0,0 0,0 0,0 0,0-1,1 1,-1 0,0 0,1 0,-1 0,0-1,1 1,-1 0,1 0,-1 0,1-1,0 1,-1 0,1-1,0 1,-1-1,1 1,0-1,0 1,-1-1,1 1,0-1,0 0,0 1,0-1,0 0,0 0,-1 0,1 0,2 0,5 1,1-1,0 0,14-2,-8 1,530-3,-313 5,-195 1,40 7,-25-2,80 14,30 4,-141-24,0-1,0 0,0-1,0-2,37-8,-14 1,-23 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7:07:05.059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32,'21'1,"0"0,1 2,-1 0,-1 1,1 1,-1 1,39 17,85 25,-89-31,-6-5,1-2,91 7,-42-7,-90-9,0-1,1 0,-1-1,0 1,0-2,0 1,0-2,0 1,14-6,6-6,40-23,-11 6,-17 13,0 3,1 1,1 2,0 2,0 2,1 2,72-2,-86 7,2 0,1 0,0 2,-1 2,46 8,91 18,-139-22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6:44:51.756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0,'1102'0,"-1090"1,-1 0,1 1,0 1,-1 0,0 0,1 1,12 7,-10-5,0-1,0 0,27 5,-6-7,1-1,44-4,-49 0,0 2,0 0,47 8,-72-6,1-1,-1 1,0 0,0 1,0 0,0-1,-1 2,1-1,8 7,9 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6:44:54.540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29,'596'0,"-560"-2,59-10,-56 5,45-1,214 8,-137 1,-127-1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7:05:14.968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7:05:19.113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89,'26'1,"0"1,1 1,-2 1,1 1,37 13,-33-10,0-1,0-1,1-2,-1-1,49-2,155-22,-141 10,-45 7,-1-3,0-2,88-29,-90 17,-34 15,1 0,0 1,0 1,0 0,0 0,14-2,51 1,108 6,-66 2,-107-3,1 0,-1 0,1 1,0 1,-1 0,0 1,0 0,0 1,0 0,0 1,-1 1,0 0,0 0,0 1,9 8,-2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6:44:58.855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6:44:59.214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4A10-EB74-4ADE-8F7E-19ADE50132E1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9D4E-C362-425C-8376-78C333659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90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4A10-EB74-4ADE-8F7E-19ADE50132E1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9D4E-C362-425C-8376-78C333659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88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4A10-EB74-4ADE-8F7E-19ADE50132E1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9D4E-C362-425C-8376-78C3336591F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369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4A10-EB74-4ADE-8F7E-19ADE50132E1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9D4E-C362-425C-8376-78C333659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196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4A10-EB74-4ADE-8F7E-19ADE50132E1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9D4E-C362-425C-8376-78C3336591F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74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4A10-EB74-4ADE-8F7E-19ADE50132E1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9D4E-C362-425C-8376-78C333659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770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4A10-EB74-4ADE-8F7E-19ADE50132E1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9D4E-C362-425C-8376-78C333659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791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4A10-EB74-4ADE-8F7E-19ADE50132E1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9D4E-C362-425C-8376-78C333659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80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4A10-EB74-4ADE-8F7E-19ADE50132E1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9D4E-C362-425C-8376-78C333659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37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4A10-EB74-4ADE-8F7E-19ADE50132E1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9D4E-C362-425C-8376-78C333659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4A10-EB74-4ADE-8F7E-19ADE50132E1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9D4E-C362-425C-8376-78C333659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50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4A10-EB74-4ADE-8F7E-19ADE50132E1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9D4E-C362-425C-8376-78C333659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62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4A10-EB74-4ADE-8F7E-19ADE50132E1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9D4E-C362-425C-8376-78C333659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14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4A10-EB74-4ADE-8F7E-19ADE50132E1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9D4E-C362-425C-8376-78C333659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28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4A10-EB74-4ADE-8F7E-19ADE50132E1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9D4E-C362-425C-8376-78C333659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09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4A10-EB74-4ADE-8F7E-19ADE50132E1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9D4E-C362-425C-8376-78C333659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13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F4A10-EB74-4ADE-8F7E-19ADE50132E1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4F9D4E-C362-425C-8376-78C333659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927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customXml" Target="../ink/ink16.xml"/><Relationship Id="rId18" Type="http://schemas.openxmlformats.org/officeDocument/2006/relationships/customXml" Target="../ink/ink19.xml"/><Relationship Id="rId26" Type="http://schemas.openxmlformats.org/officeDocument/2006/relationships/customXml" Target="../ink/ink26.xml"/><Relationship Id="rId3" Type="http://schemas.openxmlformats.org/officeDocument/2006/relationships/customXml" Target="../ink/ink8.xml"/><Relationship Id="rId21" Type="http://schemas.openxmlformats.org/officeDocument/2006/relationships/customXml" Target="../ink/ink22.xml"/><Relationship Id="rId7" Type="http://schemas.openxmlformats.org/officeDocument/2006/relationships/customXml" Target="../ink/ink11.xml"/><Relationship Id="rId12" Type="http://schemas.openxmlformats.org/officeDocument/2006/relationships/image" Target="../media/image16.png"/><Relationship Id="rId17" Type="http://schemas.openxmlformats.org/officeDocument/2006/relationships/customXml" Target="../ink/ink18.xml"/><Relationship Id="rId25" Type="http://schemas.openxmlformats.org/officeDocument/2006/relationships/customXml" Target="../ink/ink25.xml"/><Relationship Id="rId2" Type="http://schemas.openxmlformats.org/officeDocument/2006/relationships/image" Target="../media/image15.jpg"/><Relationship Id="rId16" Type="http://schemas.openxmlformats.org/officeDocument/2006/relationships/image" Target="../media/image18.png"/><Relationship Id="rId20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customXml" Target="../ink/ink15.xml"/><Relationship Id="rId24" Type="http://schemas.openxmlformats.org/officeDocument/2006/relationships/image" Target="../media/image19.png"/><Relationship Id="rId5" Type="http://schemas.openxmlformats.org/officeDocument/2006/relationships/customXml" Target="../ink/ink9.xml"/><Relationship Id="rId15" Type="http://schemas.openxmlformats.org/officeDocument/2006/relationships/customXml" Target="../ink/ink17.xml"/><Relationship Id="rId23" Type="http://schemas.openxmlformats.org/officeDocument/2006/relationships/customXml" Target="../ink/ink24.xml"/><Relationship Id="rId10" Type="http://schemas.openxmlformats.org/officeDocument/2006/relationships/customXml" Target="../ink/ink14.xml"/><Relationship Id="rId19" Type="http://schemas.openxmlformats.org/officeDocument/2006/relationships/customXml" Target="../ink/ink20.xml"/><Relationship Id="rId4" Type="http://schemas.openxmlformats.org/officeDocument/2006/relationships/image" Target="../media/image13.png"/><Relationship Id="rId9" Type="http://schemas.openxmlformats.org/officeDocument/2006/relationships/customXml" Target="../ink/ink13.xml"/><Relationship Id="rId14" Type="http://schemas.openxmlformats.org/officeDocument/2006/relationships/image" Target="../media/image17.png"/><Relationship Id="rId22" Type="http://schemas.openxmlformats.org/officeDocument/2006/relationships/customXml" Target="../ink/ink2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customXml" Target="../ink/ink27.xml"/><Relationship Id="rId7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image" Target="../media/image23.png"/><Relationship Id="rId5" Type="http://schemas.openxmlformats.org/officeDocument/2006/relationships/customXml" Target="../ink/ink28.xml"/><Relationship Id="rId10" Type="http://schemas.openxmlformats.org/officeDocument/2006/relationships/customXml" Target="../ink/ink31.xml"/><Relationship Id="rId4" Type="http://schemas.openxmlformats.org/officeDocument/2006/relationships/image" Target="../media/image13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D394D4E7-6860-4C57-A513-E0EBB12415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29995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36AF06-0F7A-4584-A325-40615C78733E}"/>
              </a:ext>
            </a:extLst>
          </p:cNvPr>
          <p:cNvSpPr/>
          <p:nvPr/>
        </p:nvSpPr>
        <p:spPr>
          <a:xfrm>
            <a:off x="193040" y="264160"/>
            <a:ext cx="11927840" cy="6380480"/>
          </a:xfrm>
          <a:prstGeom prst="rect">
            <a:avLst/>
          </a:prstGeom>
          <a:noFill/>
          <a:ln w="444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9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CCFAD4BB-D90C-443C-B235-1FEB9655013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6D7FCE-5574-4352-95A0-FB38D83EC4DA}"/>
                  </a:ext>
                </a:extLst>
              </p14:cNvPr>
              <p14:cNvContentPartPr/>
              <p14:nvPr/>
            </p14:nvContentPartPr>
            <p14:xfrm>
              <a:off x="11399400" y="6561760"/>
              <a:ext cx="667800" cy="69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6D7FCE-5574-4352-95A0-FB38D83EC4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09400" y="6381760"/>
                <a:ext cx="847440" cy="4294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47697B4-9EF3-4F10-AEB6-2905B4977FC2}"/>
              </a:ext>
            </a:extLst>
          </p:cNvPr>
          <p:cNvSpPr/>
          <p:nvPr/>
        </p:nvSpPr>
        <p:spPr>
          <a:xfrm>
            <a:off x="248920" y="233680"/>
            <a:ext cx="11694160" cy="6471920"/>
          </a:xfrm>
          <a:prstGeom prst="rect">
            <a:avLst/>
          </a:prstGeom>
          <a:noFill/>
          <a:ln w="41275">
            <a:solidFill>
              <a:srgbClr val="03A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361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AB120DA0-F058-4B67-B2FF-C349A692659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E9D0C4-A512-4434-AA05-F6AE82379162}"/>
              </a:ext>
            </a:extLst>
          </p:cNvPr>
          <p:cNvSpPr/>
          <p:nvPr/>
        </p:nvSpPr>
        <p:spPr>
          <a:xfrm>
            <a:off x="182880" y="203200"/>
            <a:ext cx="11826240" cy="6461760"/>
          </a:xfrm>
          <a:prstGeom prst="rect">
            <a:avLst/>
          </a:prstGeom>
          <a:noFill/>
          <a:ln w="38100">
            <a:solidFill>
              <a:srgbClr val="680E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88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:a16="http://schemas.microsoft.com/office/drawing/2014/main" id="{FA0959FA-2124-41E7-8708-324A6D890F0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  <a:solidFill>
            <a:schemeClr val="tx1">
              <a:alpha val="76000"/>
            </a:schemeClr>
          </a:soli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08325E-39C4-4309-AB87-C27F9D92DB71}"/>
              </a:ext>
            </a:extLst>
          </p:cNvPr>
          <p:cNvSpPr/>
          <p:nvPr/>
        </p:nvSpPr>
        <p:spPr>
          <a:xfrm>
            <a:off x="193040" y="243840"/>
            <a:ext cx="11836400" cy="6410960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5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198342D0-E980-43AE-9BCA-93AE2D751AA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95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72570C-FF1A-4EC8-AF4F-5BFD7EE5A48D}"/>
                  </a:ext>
                </a:extLst>
              </p14:cNvPr>
              <p14:cNvContentPartPr/>
              <p14:nvPr/>
            </p14:nvContentPartPr>
            <p14:xfrm>
              <a:off x="11435044" y="6479265"/>
              <a:ext cx="649080" cy="79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72570C-FF1A-4EC8-AF4F-5BFD7EE5A4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45044" y="6299265"/>
                <a:ext cx="828720" cy="4395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303A7B5-8983-4E26-BFB5-DC1DF3DD4D81}"/>
              </a:ext>
            </a:extLst>
          </p:cNvPr>
          <p:cNvSpPr/>
          <p:nvPr/>
        </p:nvSpPr>
        <p:spPr>
          <a:xfrm>
            <a:off x="203200" y="264160"/>
            <a:ext cx="11755120" cy="6412320"/>
          </a:xfrm>
          <a:prstGeom prst="rect">
            <a:avLst/>
          </a:prstGeom>
          <a:noFill/>
          <a:ln w="412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95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50FAD65D-13F6-4060-966A-6CBA257BC75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7BAD56E-DFAF-46CB-83EB-DE4F571D42FD}"/>
                  </a:ext>
                </a:extLst>
              </p14:cNvPr>
              <p14:cNvContentPartPr/>
              <p14:nvPr/>
            </p14:nvContentPartPr>
            <p14:xfrm>
              <a:off x="11575584" y="6582504"/>
              <a:ext cx="524880" cy="21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7BAD56E-DFAF-46CB-83EB-DE4F571D42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85944" y="6402504"/>
                <a:ext cx="704520" cy="3812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DE655E0-44F8-4B8B-8500-2AB1BAC3F5E0}"/>
              </a:ext>
            </a:extLst>
          </p:cNvPr>
          <p:cNvSpPr/>
          <p:nvPr/>
        </p:nvSpPr>
        <p:spPr>
          <a:xfrm>
            <a:off x="233680" y="162560"/>
            <a:ext cx="11643360" cy="65277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9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547C3F64-6F20-41E3-8308-22F5DA2E4BB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FB2975C-1080-44D4-9570-7A9ECF75D928}"/>
                  </a:ext>
                </a:extLst>
              </p14:cNvPr>
              <p14:cNvContentPartPr/>
              <p14:nvPr/>
            </p14:nvContentPartPr>
            <p14:xfrm>
              <a:off x="11440080" y="6451240"/>
              <a:ext cx="629280" cy="174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FB2975C-1080-44D4-9570-7A9ECF75D9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0080" y="6271240"/>
                <a:ext cx="808920" cy="5338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9E97704-A82D-408A-961B-34B4A9129BD3}"/>
              </a:ext>
            </a:extLst>
          </p:cNvPr>
          <p:cNvSpPr/>
          <p:nvPr/>
        </p:nvSpPr>
        <p:spPr>
          <a:xfrm>
            <a:off x="122640" y="152400"/>
            <a:ext cx="11977920" cy="6593840"/>
          </a:xfrm>
          <a:prstGeom prst="rect">
            <a:avLst/>
          </a:prstGeom>
          <a:noFill/>
          <a:ln w="412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93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62AC3326-D915-41DF-BB38-5E715AFF270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6101FA-B736-496A-87EC-0AFFB15DC83D}"/>
                  </a:ext>
                </a:extLst>
              </p14:cNvPr>
              <p14:cNvContentPartPr/>
              <p14:nvPr/>
            </p14:nvContentPartPr>
            <p14:xfrm>
              <a:off x="11500920" y="6512440"/>
              <a:ext cx="613800" cy="43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6101FA-B736-496A-87EC-0AFFB15DC8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11280" y="6332440"/>
                <a:ext cx="79344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2662F2-8F0C-4397-83FC-881F58CC982B}"/>
                  </a:ext>
                </a:extLst>
              </p14:cNvPr>
              <p14:cNvContentPartPr/>
              <p14:nvPr/>
            </p14:nvContentPartPr>
            <p14:xfrm>
              <a:off x="11389320" y="6654640"/>
              <a:ext cx="483840" cy="1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2662F2-8F0C-4397-83FC-881F58CC9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99320" y="6474640"/>
                <a:ext cx="663480" cy="37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581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BFE19526-88C8-4D13-9CB4-7CAC6BCE233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4FEEFC-9E69-4D61-BAEA-BAA39FE63B2C}"/>
                  </a:ext>
                </a:extLst>
              </p14:cNvPr>
              <p14:cNvContentPartPr/>
              <p14:nvPr/>
            </p14:nvContentPartPr>
            <p14:xfrm>
              <a:off x="11419920" y="656320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4FEEFC-9E69-4D61-BAEA-BAA39FE63B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29920" y="638320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55502E-1015-4E18-8EEF-818DDA7F800C}"/>
                  </a:ext>
                </a:extLst>
              </p14:cNvPr>
              <p14:cNvContentPartPr/>
              <p14:nvPr/>
            </p14:nvContentPartPr>
            <p14:xfrm>
              <a:off x="11399400" y="6500920"/>
              <a:ext cx="636480" cy="54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55502E-1015-4E18-8EEF-818DDA7F80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09400" y="6320920"/>
                <a:ext cx="816120" cy="414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72D2CAF-9269-4EA9-9CE6-328534E1B877}"/>
              </a:ext>
            </a:extLst>
          </p:cNvPr>
          <p:cNvSpPr/>
          <p:nvPr/>
        </p:nvSpPr>
        <p:spPr>
          <a:xfrm>
            <a:off x="142240" y="193040"/>
            <a:ext cx="11893640" cy="6451600"/>
          </a:xfrm>
          <a:prstGeom prst="rect">
            <a:avLst/>
          </a:prstGeom>
          <a:noFill/>
          <a:ln w="412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97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71FC11C9-42CE-47B7-8B75-B69E154AD82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ACE1F7A-49C9-4D5D-A025-1945BEB71EDB}"/>
                  </a:ext>
                </a:extLst>
              </p14:cNvPr>
              <p14:cNvContentPartPr/>
              <p14:nvPr/>
            </p14:nvContentPartPr>
            <p14:xfrm>
              <a:off x="11836080" y="659380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ACE1F7A-49C9-4D5D-A025-1945BEB71E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46080" y="641416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1219E2-E492-4D6E-9D09-E67D20C24FE5}"/>
                  </a:ext>
                </a:extLst>
              </p14:cNvPr>
              <p14:cNvContentPartPr/>
              <p14:nvPr/>
            </p14:nvContentPartPr>
            <p14:xfrm>
              <a:off x="11653200" y="653296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1219E2-E492-4D6E-9D09-E67D20C24F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63200" y="635296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7F79762-15F7-471D-A8D3-5A20592EE8D9}"/>
                  </a:ext>
                </a:extLst>
              </p14:cNvPr>
              <p14:cNvContentPartPr/>
              <p14:nvPr/>
            </p14:nvContentPartPr>
            <p14:xfrm>
              <a:off x="11562120" y="65531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7F79762-15F7-471D-A8D3-5A20592EE8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72120" y="637312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534E3A5-1D58-4035-A114-F9D8F14B9FBC}"/>
                  </a:ext>
                </a:extLst>
              </p14:cNvPr>
              <p14:cNvContentPartPr/>
              <p14:nvPr/>
            </p14:nvContentPartPr>
            <p14:xfrm>
              <a:off x="11460240" y="656320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534E3A5-1D58-4035-A114-F9D8F14B9F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70240" y="638320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55DEF45-C3A7-4A2E-8A8B-A81822D45785}"/>
                  </a:ext>
                </a:extLst>
              </p14:cNvPr>
              <p14:cNvContentPartPr/>
              <p14:nvPr/>
            </p14:nvContentPartPr>
            <p14:xfrm>
              <a:off x="11998800" y="6451240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55DEF45-C3A7-4A2E-8A8B-A81822D457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08800" y="627160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5EC7D80-3D77-4541-8A2B-33591705E692}"/>
                  </a:ext>
                </a:extLst>
              </p14:cNvPr>
              <p14:cNvContentPartPr/>
              <p14:nvPr/>
            </p14:nvContentPartPr>
            <p14:xfrm>
              <a:off x="11856600" y="656320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5EC7D80-3D77-4541-8A2B-33591705E6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66960" y="638320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2BA69DC-B649-479A-B4DC-8F3B0130BEDE}"/>
                  </a:ext>
                </a:extLst>
              </p14:cNvPr>
              <p14:cNvContentPartPr/>
              <p14:nvPr/>
            </p14:nvContentPartPr>
            <p14:xfrm>
              <a:off x="11359080" y="665500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2BA69DC-B649-479A-B4DC-8F3B0130BE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69080" y="647500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160B411-7A8E-4785-9CB5-45B39B8729F5}"/>
                  </a:ext>
                </a:extLst>
              </p14:cNvPr>
              <p14:cNvContentPartPr/>
              <p14:nvPr/>
            </p14:nvContentPartPr>
            <p14:xfrm>
              <a:off x="11622960" y="6616120"/>
              <a:ext cx="16560" cy="8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160B411-7A8E-4785-9CB5-45B39B8729F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532960" y="6436480"/>
                <a:ext cx="19620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DC4B487-65A7-442A-B675-BCF7854D1B0E}"/>
                  </a:ext>
                </a:extLst>
              </p14:cNvPr>
              <p14:cNvContentPartPr/>
              <p14:nvPr/>
            </p14:nvContentPartPr>
            <p14:xfrm>
              <a:off x="11805840" y="6583360"/>
              <a:ext cx="2088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DC4B487-65A7-442A-B675-BCF7854D1B0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715840" y="6403360"/>
                <a:ext cx="2005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31C8707-4455-468A-A23A-18144BDE40FD}"/>
                  </a:ext>
                </a:extLst>
              </p14:cNvPr>
              <p14:cNvContentPartPr/>
              <p14:nvPr/>
            </p14:nvContentPartPr>
            <p14:xfrm>
              <a:off x="11876760" y="6569320"/>
              <a:ext cx="77400" cy="14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31C8707-4455-468A-A23A-18144BDE40F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787120" y="6389320"/>
                <a:ext cx="2570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61DEF39-ED30-4385-927B-0D5503B1416E}"/>
                  </a:ext>
                </a:extLst>
              </p14:cNvPr>
              <p14:cNvContentPartPr/>
              <p14:nvPr/>
            </p14:nvContentPartPr>
            <p14:xfrm>
              <a:off x="12033456" y="6638352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61DEF39-ED30-4385-927B-0D5503B141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43456" y="64587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3956925-D521-4FCA-B574-555AD4B98446}"/>
                  </a:ext>
                </a:extLst>
              </p14:cNvPr>
              <p14:cNvContentPartPr/>
              <p14:nvPr/>
            </p14:nvContentPartPr>
            <p14:xfrm>
              <a:off x="11624856" y="651019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3956925-D521-4FCA-B574-555AD4B984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35216" y="63305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72E5069-E683-47EF-A03E-0CA9EB982B46}"/>
                  </a:ext>
                </a:extLst>
              </p14:cNvPr>
              <p14:cNvContentPartPr/>
              <p14:nvPr/>
            </p14:nvContentPartPr>
            <p14:xfrm>
              <a:off x="11575896" y="6577512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72E5069-E683-47EF-A03E-0CA9EB982B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86256" y="63975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0E4257D-6A8E-457E-A6FF-D0447CA2B70B}"/>
                  </a:ext>
                </a:extLst>
              </p14:cNvPr>
              <p14:cNvContentPartPr/>
              <p14:nvPr/>
            </p14:nvContentPartPr>
            <p14:xfrm>
              <a:off x="11490936" y="6553032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0E4257D-6A8E-457E-A6FF-D0447CA2B7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00936" y="637339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80F25EB-0197-4A85-B19F-8CA73C3C38D1}"/>
                  </a:ext>
                </a:extLst>
              </p14:cNvPr>
              <p14:cNvContentPartPr/>
              <p14:nvPr/>
            </p14:nvContentPartPr>
            <p14:xfrm>
              <a:off x="11387256" y="6595872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80F25EB-0197-4A85-B19F-8CA73C3C38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97256" y="641587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DAD48E6-9526-4F28-8F46-A1DE8E6CEB30}"/>
                  </a:ext>
                </a:extLst>
              </p14:cNvPr>
              <p14:cNvContentPartPr/>
              <p14:nvPr/>
            </p14:nvContentPartPr>
            <p14:xfrm>
              <a:off x="11484816" y="6583272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DAD48E6-9526-4F28-8F46-A1DE8E6CEB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94816" y="64036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8FF5497-071B-4FEB-B433-15F1AA06AB62}"/>
                  </a:ext>
                </a:extLst>
              </p14:cNvPr>
              <p14:cNvContentPartPr/>
              <p14:nvPr/>
            </p14:nvContentPartPr>
            <p14:xfrm>
              <a:off x="11502816" y="6589752"/>
              <a:ext cx="288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8FF5497-071B-4FEB-B433-15F1AA06AB6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413176" y="6409752"/>
                <a:ext cx="1825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C97E43E-F513-4551-9A56-B0C8E4C94A81}"/>
                  </a:ext>
                </a:extLst>
              </p14:cNvPr>
              <p14:cNvContentPartPr/>
              <p14:nvPr/>
            </p14:nvContentPartPr>
            <p14:xfrm>
              <a:off x="11758776" y="6577512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C97E43E-F513-4551-9A56-B0C8E4C94A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69136" y="63975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F76B936-9F68-41CF-B1FE-B23EC27EFC22}"/>
                  </a:ext>
                </a:extLst>
              </p14:cNvPr>
              <p14:cNvContentPartPr/>
              <p14:nvPr/>
            </p14:nvContentPartPr>
            <p14:xfrm>
              <a:off x="11826096" y="6577512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F76B936-9F68-41CF-B1FE-B23EC27EFC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36096" y="6397512"/>
                <a:ext cx="18000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F831E4A-C17E-466F-A6E1-D8BFD910EC2D}"/>
              </a:ext>
            </a:extLst>
          </p:cNvPr>
          <p:cNvSpPr/>
          <p:nvPr/>
        </p:nvSpPr>
        <p:spPr>
          <a:xfrm>
            <a:off x="152400" y="233680"/>
            <a:ext cx="11846040" cy="6420600"/>
          </a:xfrm>
          <a:prstGeom prst="rect">
            <a:avLst/>
          </a:prstGeom>
          <a:noFill/>
          <a:ln w="412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21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C5FCDD80-F976-436D-A4EA-B47FAACF612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33004" y="0"/>
            <a:ext cx="12325004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D677430-F0A8-436E-979C-720E1FC27FC7}"/>
                  </a:ext>
                </a:extLst>
              </p14:cNvPr>
              <p14:cNvContentPartPr/>
              <p14:nvPr/>
            </p14:nvContentPartPr>
            <p14:xfrm>
              <a:off x="11472624" y="6443544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D677430-F0A8-436E-979C-720E1FC27F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82624" y="626354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AE41A0-37F6-41B7-87BC-11CD1AA91195}"/>
                  </a:ext>
                </a:extLst>
              </p14:cNvPr>
              <p14:cNvContentPartPr/>
              <p14:nvPr/>
            </p14:nvContentPartPr>
            <p14:xfrm>
              <a:off x="11539584" y="6424824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AE41A0-37F6-41B7-87BC-11CD1AA911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49944" y="624518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588F36-60D8-4416-A950-D2A1B6BA81F7}"/>
                  </a:ext>
                </a:extLst>
              </p14:cNvPr>
              <p14:cNvContentPartPr/>
              <p14:nvPr/>
            </p14:nvContentPartPr>
            <p14:xfrm>
              <a:off x="11557944" y="6424824"/>
              <a:ext cx="1152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588F36-60D8-4416-A950-D2A1B6BA81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67944" y="6245184"/>
                <a:ext cx="1911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5DFF0-48D1-4299-8C7E-56BB57D9DECF}"/>
                  </a:ext>
                </a:extLst>
              </p14:cNvPr>
              <p14:cNvContentPartPr/>
              <p14:nvPr/>
            </p14:nvContentPartPr>
            <p14:xfrm>
              <a:off x="11618784" y="6394584"/>
              <a:ext cx="45360" cy="12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5DFF0-48D1-4299-8C7E-56BB57D9DE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29144" y="6214584"/>
                <a:ext cx="2250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481A38C-BBD9-4865-9BBE-14D5E690EBE4}"/>
                  </a:ext>
                </a:extLst>
              </p14:cNvPr>
              <p14:cNvContentPartPr/>
              <p14:nvPr/>
            </p14:nvContentPartPr>
            <p14:xfrm>
              <a:off x="11523384" y="6394584"/>
              <a:ext cx="559080" cy="231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481A38C-BBD9-4865-9BBE-14D5E690EB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433744" y="6214584"/>
                <a:ext cx="738720" cy="5907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53AAD7D-FF9F-48DE-B860-C93F4C67E703}"/>
              </a:ext>
            </a:extLst>
          </p:cNvPr>
          <p:cNvSpPr/>
          <p:nvPr/>
        </p:nvSpPr>
        <p:spPr>
          <a:xfrm>
            <a:off x="132080" y="264160"/>
            <a:ext cx="11765280" cy="6361544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529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Ganeshan M</dc:creator>
  <cp:lastModifiedBy>Ganeshan M</cp:lastModifiedBy>
  <cp:revision>1</cp:revision>
  <dcterms:created xsi:type="dcterms:W3CDTF">2023-05-11T16:36:38Z</dcterms:created>
  <dcterms:modified xsi:type="dcterms:W3CDTF">2023-05-11T17:09:47Z</dcterms:modified>
</cp:coreProperties>
</file>