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171501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Credit Card Fraud Detection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 Problem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30 columns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output Variable : Class</a:t>
            </a: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Train Data – 227845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Test Data - 56962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5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>
                <a:latin typeface="Calibri" panose="020F0502020204030204" pitchFamily="34" charset="0"/>
                <a:cs typeface="Calibri" panose="020F0502020204030204" pitchFamily="34" charset="0"/>
              </a:rPr>
              <a:t>Duplicates/Null values Validation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Null values</a:t>
            </a: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Dropped 7101 duplicate entries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06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 for correlation and drop which have negative values.</a:t>
            </a: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13 features after dropping negative correlation.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2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latinLnBrk="1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F1-Score -Train :0.62</a:t>
            </a:r>
          </a:p>
          <a:p>
            <a:pPr marL="0" indent="0" fontAlgn="base" latinLnBrk="1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F1-Score -Test :0.53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9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latinLnBrk="1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F1-Score -Train :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0.70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 latinLnBrk="1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F1-Score -Test 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3200" smtClean="0">
                <a:latin typeface="Calibri" panose="020F0502020204030204" pitchFamily="34" charset="0"/>
                <a:cs typeface="Calibri" panose="020F0502020204030204" pitchFamily="34" charset="0"/>
              </a:rPr>
              <a:t>0.64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1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>
                <a:latin typeface="Calibri" panose="020F0502020204030204" pitchFamily="34" charset="0"/>
                <a:cs typeface="Calibri" panose="020F0502020204030204" pitchFamily="34" charset="0"/>
              </a:rPr>
              <a:t>Naïve Bayes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latinLnBrk="1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F1-Score -Train :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0.08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 latinLnBrk="1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F1-Score -Test :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0.08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2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latinLnBrk="1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F1-Score -Train :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0.55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 latinLnBrk="1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F1-Score -Test :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0.55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latinLnBrk="1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F1-Score -Train :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0.91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 latinLnBrk="1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F1-Score -Test :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0.78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50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115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Credit Card Fraud Detection</vt:lpstr>
      <vt:lpstr>Classification Problem</vt:lpstr>
      <vt:lpstr>Duplicates/Null values Validation</vt:lpstr>
      <vt:lpstr>Feature Selection</vt:lpstr>
      <vt:lpstr>Logistic Regression</vt:lpstr>
      <vt:lpstr>KNN</vt:lpstr>
      <vt:lpstr>Naïve Bayes</vt:lpstr>
      <vt:lpstr>Decision Tree</vt:lpstr>
      <vt:lpstr>Random Forest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User</dc:creator>
  <cp:lastModifiedBy>User</cp:lastModifiedBy>
  <cp:revision>2</cp:revision>
  <dcterms:created xsi:type="dcterms:W3CDTF">2019-09-19T18:04:00Z</dcterms:created>
  <dcterms:modified xsi:type="dcterms:W3CDTF">2019-09-19T18:19:28Z</dcterms:modified>
</cp:coreProperties>
</file>