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6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43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3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9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2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3D8C1B-83A9-46E3-A55E-AA1EE79351B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F1EA-E04E-48E7-BCF5-4ECC453F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759039"/>
          </a:xfrm>
        </p:spPr>
        <p:txBody>
          <a:bodyPr/>
          <a:lstStyle/>
          <a:p>
            <a:pPr algn="ctr"/>
            <a:r>
              <a:rPr lang="en-US" sz="5400" dirty="0" smtClean="0">
                <a:latin typeface="Algerian" panose="04020705040A02060702" pitchFamily="82" charset="0"/>
              </a:rPr>
              <a:t>Credit Score Prediction</a:t>
            </a: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Regression Problem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305 columns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output Variable :y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Train Data – 80000 rows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Test Data – 20000 rows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features which have Na’s more than 20 percent.</a:t>
            </a:r>
          </a:p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columns which have more correlation value.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32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Threshold : 0.4</a:t>
            </a:r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Handling NA values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 for outliers.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Fill with median since there are outliers.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Linear Regression</a:t>
            </a: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Regulariztion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Lasso,Ridge,Elasticnet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Decision Tree</a:t>
            </a: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AdaBoost,XGBoost,Gradient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 – MAE - Train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5008"/>
            <a:ext cx="8946541" cy="4973391"/>
          </a:xfrm>
        </p:spPr>
        <p:txBody>
          <a:bodyPr>
            <a:noAutofit/>
          </a:bodyPr>
          <a:lstStyle/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train prediction: 7.563601786144412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Lasso train prediction: 7.607537620599846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Ridge train prediction: 7.563612992313606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Elastic Net Regression train prediction: 7.77094774702744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Tree Regression train prediction: 1.26349210498955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KNN Regression train prediction: 6.462988859653095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Regression train prediction: 4.064705896973796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Adaboost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Regression train prediction: 7.491397073090311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GradientBoost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Regression train prediction: 6.331528892807412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XGB Regression train prediction: 6.33662350954787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8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 – MAE -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2282"/>
            <a:ext cx="8946541" cy="4896117"/>
          </a:xfrm>
        </p:spPr>
        <p:txBody>
          <a:bodyPr>
            <a:noAutofit/>
          </a:bodyPr>
          <a:lstStyle/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test prediction: 7.563958570039225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Lasso test prediction: 7.603737234339417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Ridge test prediction: 7.563965747503053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Elastic Net Regression test prediction: 7.767952094095912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Tree Regression test prediction: 7.212238640787456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KNN Regression test prediction: 7.162834634416741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Regression test prediction: 6.3085080884824105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Adaboost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Regression test prediction: 7.471502517109121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GradientBoost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Regression test prediction: 6.330713037305921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XGB Regression test prediction: 6.3389587127260505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219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Century Gothic</vt:lpstr>
      <vt:lpstr>Wingdings 3</vt:lpstr>
      <vt:lpstr>Ion</vt:lpstr>
      <vt:lpstr>Credit Score Prediction</vt:lpstr>
      <vt:lpstr>Regression Problem</vt:lpstr>
      <vt:lpstr>  Feature Selection</vt:lpstr>
      <vt:lpstr>Handling NA values</vt:lpstr>
      <vt:lpstr>Models</vt:lpstr>
      <vt:lpstr>Results – MAE - Train</vt:lpstr>
      <vt:lpstr>Results – MAE -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 Prediction</dc:title>
  <dc:creator>User</dc:creator>
  <cp:lastModifiedBy>User</cp:lastModifiedBy>
  <cp:revision>3</cp:revision>
  <dcterms:created xsi:type="dcterms:W3CDTF">2019-09-19T17:41:26Z</dcterms:created>
  <dcterms:modified xsi:type="dcterms:W3CDTF">2019-09-19T18:00:20Z</dcterms:modified>
</cp:coreProperties>
</file>