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82" r:id="rId2"/>
    <p:sldMasterId id="2147483670" r:id="rId3"/>
  </p:sldMasterIdLst>
  <p:notesMasterIdLst>
    <p:notesMasterId r:id="rId19"/>
  </p:notesMasterIdLst>
  <p:handoutMasterIdLst>
    <p:handoutMasterId r:id="rId20"/>
  </p:handoutMasterIdLst>
  <p:sldIdLst>
    <p:sldId id="256" r:id="rId4"/>
    <p:sldId id="276" r:id="rId5"/>
    <p:sldId id="295" r:id="rId6"/>
    <p:sldId id="310" r:id="rId7"/>
    <p:sldId id="296" r:id="rId8"/>
    <p:sldId id="297" r:id="rId9"/>
    <p:sldId id="298" r:id="rId10"/>
    <p:sldId id="299" r:id="rId11"/>
    <p:sldId id="259" r:id="rId12"/>
    <p:sldId id="300" r:id="rId13"/>
    <p:sldId id="301" r:id="rId14"/>
    <p:sldId id="304" r:id="rId15"/>
    <p:sldId id="306" r:id="rId16"/>
    <p:sldId id="307" r:id="rId17"/>
    <p:sldId id="309" r:id="rId18"/>
  </p:sldIdLst>
  <p:sldSz cx="9144000" cy="5143500" type="screen16x9"/>
  <p:notesSz cx="6858000" cy="9144000"/>
  <p:embeddedFontLst>
    <p:embeddedFont>
      <p:font typeface="Darker Grotesque" panose="020B0604020202020204" charset="0"/>
      <p:regular r:id="rId21"/>
      <p:bold r:id="rId22"/>
    </p:embeddedFont>
    <p:embeddedFont>
      <p:font typeface="Darker Grotesque Medium" panose="020B0604020202020204" charset="0"/>
      <p:regular r:id="rId23"/>
      <p:bold r:id="rId24"/>
    </p:embeddedFont>
    <p:embeddedFont>
      <p:font typeface="Nunito" pitchFamily="2" charset="0"/>
      <p:regular r:id="rId25"/>
      <p:bold r:id="rId26"/>
      <p:italic r:id="rId27"/>
      <p:boldItalic r:id="rId28"/>
    </p:embeddedFont>
    <p:embeddedFont>
      <p:font typeface="Urbanis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83278-6567-4964-896E-0742B2521882}">
  <a:tblStyle styleId="{D0B83278-6567-4964-896E-0742B25218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370DC-026E-3907-6D9D-F90EFF70B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882F1DB-E795-2973-3BA8-41CB4FC98F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B14142-D8DB-478D-B589-B7360D6BA1C2}" type="datetime1">
              <a:rPr lang="en-US" smtClean="0"/>
              <a:t>4/25/2024</a:t>
            </a:fld>
            <a:endParaRPr lang="en-IN"/>
          </a:p>
        </p:txBody>
      </p:sp>
      <p:sp>
        <p:nvSpPr>
          <p:cNvPr id="4" name="Footer Placeholder 3">
            <a:extLst>
              <a:ext uri="{FF2B5EF4-FFF2-40B4-BE49-F238E27FC236}">
                <a16:creationId xmlns:a16="http://schemas.microsoft.com/office/drawing/2014/main" id="{5BA6E3AD-D018-0955-3D04-43A28E433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56A97C6-CA66-5BB5-2AD4-6F9A4B171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2A7FF1-AA9E-4D6F-9D05-F770136923F0}" type="slidenum">
              <a:rPr lang="en-IN" smtClean="0"/>
              <a:t>‹#›</a:t>
            </a:fld>
            <a:endParaRPr lang="en-IN"/>
          </a:p>
        </p:txBody>
      </p:sp>
    </p:spTree>
    <p:extLst>
      <p:ext uri="{BB962C8B-B14F-4D97-AF65-F5344CB8AC3E}">
        <p14:creationId xmlns:p14="http://schemas.microsoft.com/office/powerpoint/2010/main" val="91715268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8ead720d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8ead720d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51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115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684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0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041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59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7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620f6ae49f2ee60_28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620f6ae49f2ee60_28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86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ead720d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ead720d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1149" y="-10106100"/>
            <a:ext cx="17488050" cy="22536300"/>
            <a:chOff x="-381149" y="-10106100"/>
            <a:chExt cx="17488050" cy="22536300"/>
          </a:xfrm>
        </p:grpSpPr>
        <p:sp>
          <p:nvSpPr>
            <p:cNvPr id="10" name="Google Shape;10;p2"/>
            <p:cNvSpPr/>
            <p:nvPr/>
          </p:nvSpPr>
          <p:spPr>
            <a:xfrm rot="8100000">
              <a:off x="1462936" y="-8262015"/>
              <a:ext cx="8904030" cy="890403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1" name="Google Shape;11;p2"/>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2" name="Google Shape;12;p2"/>
          <p:cNvSpPr/>
          <p:nvPr/>
        </p:nvSpPr>
        <p:spPr>
          <a:xfrm rot="-2700000">
            <a:off x="-2861414"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13" name="Google Shape;13;p2"/>
          <p:cNvGrpSpPr/>
          <p:nvPr/>
        </p:nvGrpSpPr>
        <p:grpSpPr>
          <a:xfrm>
            <a:off x="1203426" y="-10620450"/>
            <a:ext cx="13179325" cy="26365350"/>
            <a:chOff x="1203426" y="-10620450"/>
            <a:chExt cx="13179325" cy="26365350"/>
          </a:xfrm>
        </p:grpSpPr>
        <p:sp>
          <p:nvSpPr>
            <p:cNvPr id="14" name="Google Shape;14;p2"/>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5" name="Google Shape;15;p2"/>
            <p:cNvSpPr/>
            <p:nvPr/>
          </p:nvSpPr>
          <p:spPr>
            <a:xfrm rot="-2700000">
              <a:off x="3047511" y="499678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6" name="Google Shape;16;p2"/>
          <p:cNvSpPr txBox="1">
            <a:spLocks noGrp="1"/>
          </p:cNvSpPr>
          <p:nvPr>
            <p:ph type="ctrTitle"/>
          </p:nvPr>
        </p:nvSpPr>
        <p:spPr>
          <a:xfrm>
            <a:off x="713225" y="1063075"/>
            <a:ext cx="5029500" cy="2348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60462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body" idx="1"/>
          </p:nvPr>
        </p:nvSpPr>
        <p:spPr>
          <a:xfrm>
            <a:off x="720000" y="1215750"/>
            <a:ext cx="7704000" cy="306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191919"/>
              </a:buClr>
              <a:buSzPts val="1400"/>
              <a:buFont typeface="Nunito"/>
              <a:buChar char="●"/>
              <a:defRPr/>
            </a:lvl1pPr>
            <a:lvl2pPr marL="914400" lvl="1" indent="-317500" rtl="0">
              <a:lnSpc>
                <a:spcPct val="100000"/>
              </a:lnSpc>
              <a:spcBef>
                <a:spcPts val="1000"/>
              </a:spcBef>
              <a:spcAft>
                <a:spcPts val="0"/>
              </a:spcAft>
              <a:buClr>
                <a:srgbClr val="191919"/>
              </a:buClr>
              <a:buSzPts val="1400"/>
              <a:buFont typeface="Anaheim"/>
              <a:buChar char="○"/>
              <a:defRPr/>
            </a:lvl2pPr>
            <a:lvl3pPr marL="1371600" lvl="2" indent="-317500" rtl="0">
              <a:lnSpc>
                <a:spcPct val="100000"/>
              </a:lnSpc>
              <a:spcBef>
                <a:spcPts val="0"/>
              </a:spcBef>
              <a:spcAft>
                <a:spcPts val="0"/>
              </a:spcAft>
              <a:buClr>
                <a:srgbClr val="191919"/>
              </a:buClr>
              <a:buSzPts val="1400"/>
              <a:buFont typeface="Anaheim"/>
              <a:buChar char="■"/>
              <a:defRPr/>
            </a:lvl3pPr>
            <a:lvl4pPr marL="1828800" lvl="3" indent="-317500" rtl="0">
              <a:lnSpc>
                <a:spcPct val="100000"/>
              </a:lnSpc>
              <a:spcBef>
                <a:spcPts val="0"/>
              </a:spcBef>
              <a:spcAft>
                <a:spcPts val="0"/>
              </a:spcAft>
              <a:buClr>
                <a:srgbClr val="191919"/>
              </a:buClr>
              <a:buSzPts val="1400"/>
              <a:buFont typeface="Anaheim"/>
              <a:buChar char="●"/>
              <a:defRPr/>
            </a:lvl4pPr>
            <a:lvl5pPr marL="2286000" lvl="4" indent="-317500" rtl="0">
              <a:lnSpc>
                <a:spcPct val="100000"/>
              </a:lnSpc>
              <a:spcBef>
                <a:spcPts val="0"/>
              </a:spcBef>
              <a:spcAft>
                <a:spcPts val="0"/>
              </a:spcAft>
              <a:buClr>
                <a:srgbClr val="191919"/>
              </a:buClr>
              <a:buSzPts val="1400"/>
              <a:buFont typeface="Anaheim"/>
              <a:buChar char="○"/>
              <a:defRPr/>
            </a:lvl5pPr>
            <a:lvl6pPr marL="2743200" lvl="5" indent="-317500" rtl="0">
              <a:lnSpc>
                <a:spcPct val="100000"/>
              </a:lnSpc>
              <a:spcBef>
                <a:spcPts val="0"/>
              </a:spcBef>
              <a:spcAft>
                <a:spcPts val="0"/>
              </a:spcAft>
              <a:buClr>
                <a:srgbClr val="191919"/>
              </a:buClr>
              <a:buSzPts val="1400"/>
              <a:buFont typeface="Anaheim"/>
              <a:buChar char="■"/>
              <a:defRPr/>
            </a:lvl6pPr>
            <a:lvl7pPr marL="3200400" lvl="6" indent="-317500" rtl="0">
              <a:lnSpc>
                <a:spcPct val="100000"/>
              </a:lnSpc>
              <a:spcBef>
                <a:spcPts val="0"/>
              </a:spcBef>
              <a:spcAft>
                <a:spcPts val="0"/>
              </a:spcAft>
              <a:buClr>
                <a:srgbClr val="191919"/>
              </a:buClr>
              <a:buSzPts val="1400"/>
              <a:buFont typeface="Anaheim"/>
              <a:buChar char="●"/>
              <a:defRPr/>
            </a:lvl7pPr>
            <a:lvl8pPr marL="3657600" lvl="7" indent="-317500" rtl="0">
              <a:lnSpc>
                <a:spcPct val="100000"/>
              </a:lnSpc>
              <a:spcBef>
                <a:spcPts val="0"/>
              </a:spcBef>
              <a:spcAft>
                <a:spcPts val="0"/>
              </a:spcAft>
              <a:buClr>
                <a:srgbClr val="191919"/>
              </a:buClr>
              <a:buSzPts val="1400"/>
              <a:buFont typeface="Anaheim"/>
              <a:buChar char="○"/>
              <a:defRPr/>
            </a:lvl8pPr>
            <a:lvl9pPr marL="4114800" lvl="8" indent="-317500" rtl="0">
              <a:lnSpc>
                <a:spcPct val="100000"/>
              </a:lnSpc>
              <a:spcBef>
                <a:spcPts val="0"/>
              </a:spcBef>
              <a:spcAft>
                <a:spcPts val="0"/>
              </a:spcAft>
              <a:buClr>
                <a:srgbClr val="191919"/>
              </a:buClr>
              <a:buSzPts val="1400"/>
              <a:buFont typeface="Anaheim"/>
              <a:buChar char="■"/>
              <a:defRPr/>
            </a:lvl9pPr>
          </a:lstStyle>
          <a:p>
            <a:endParaRPr/>
          </a:p>
        </p:txBody>
      </p:sp>
      <p:grpSp>
        <p:nvGrpSpPr>
          <p:cNvPr id="128" name="Google Shape;128;p14"/>
          <p:cNvGrpSpPr/>
          <p:nvPr/>
        </p:nvGrpSpPr>
        <p:grpSpPr>
          <a:xfrm>
            <a:off x="5684101" y="-8206375"/>
            <a:ext cx="13639950" cy="13178425"/>
            <a:chOff x="5684101" y="-8206375"/>
            <a:chExt cx="13639950" cy="13178425"/>
          </a:xfrm>
        </p:grpSpPr>
        <p:sp>
          <p:nvSpPr>
            <p:cNvPr id="129" name="Google Shape;129;p14"/>
            <p:cNvSpPr/>
            <p:nvPr/>
          </p:nvSpPr>
          <p:spPr>
            <a:xfrm rot="2700000" flipH="1">
              <a:off x="7528186"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30" name="Google Shape;130;p14"/>
            <p:cNvSpPr/>
            <p:nvPr/>
          </p:nvSpPr>
          <p:spPr>
            <a:xfrm rot="2700000" flipH="1">
              <a:off x="8575936" y="-5776065"/>
              <a:ext cx="8904030" cy="8904030"/>
            </a:xfrm>
            <a:prstGeom prst="roundRect">
              <a:avLst>
                <a:gd name="adj" fmla="val 16667"/>
              </a:avLst>
            </a:prstGeom>
            <a:solidFill>
              <a:schemeClr val="accent1"/>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131" name="Google Shape;131;p14"/>
          <p:cNvGrpSpPr/>
          <p:nvPr/>
        </p:nvGrpSpPr>
        <p:grpSpPr>
          <a:xfrm>
            <a:off x="-10109574" y="539500"/>
            <a:ext cx="15546175" cy="15219175"/>
            <a:chOff x="-10109574" y="539500"/>
            <a:chExt cx="15546175" cy="15219175"/>
          </a:xfrm>
        </p:grpSpPr>
        <p:sp>
          <p:nvSpPr>
            <p:cNvPr id="132" name="Google Shape;132;p14"/>
            <p:cNvSpPr/>
            <p:nvPr/>
          </p:nvSpPr>
          <p:spPr>
            <a:xfrm rot="-2700000" flipH="1">
              <a:off x="-8265489" y="23835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33" name="Google Shape;133;p14"/>
            <p:cNvSpPr/>
            <p:nvPr/>
          </p:nvSpPr>
          <p:spPr>
            <a:xfrm rot="2700000" flipH="1">
              <a:off x="-5311514" y="501056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7"/>
        <p:cNvGrpSpPr/>
        <p:nvPr/>
      </p:nvGrpSpPr>
      <p:grpSpPr>
        <a:xfrm>
          <a:off x="0" y="0"/>
          <a:ext cx="0" cy="0"/>
          <a:chOff x="0" y="0"/>
          <a:chExt cx="0" cy="0"/>
        </a:xfrm>
      </p:grpSpPr>
      <p:grpSp>
        <p:nvGrpSpPr>
          <p:cNvPr id="168" name="Google Shape;168;p19"/>
          <p:cNvGrpSpPr/>
          <p:nvPr/>
        </p:nvGrpSpPr>
        <p:grpSpPr>
          <a:xfrm flipH="1">
            <a:off x="-8702574" y="-10106100"/>
            <a:ext cx="17488050" cy="22536300"/>
            <a:chOff x="-381149" y="-10106100"/>
            <a:chExt cx="17488050" cy="22536300"/>
          </a:xfrm>
        </p:grpSpPr>
        <p:sp>
          <p:nvSpPr>
            <p:cNvPr id="169" name="Google Shape;169;p19"/>
            <p:cNvSpPr/>
            <p:nvPr/>
          </p:nvSpPr>
          <p:spPr>
            <a:xfrm rot="8100000">
              <a:off x="1462936" y="-8262015"/>
              <a:ext cx="8904030" cy="890403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70" name="Google Shape;170;p19"/>
            <p:cNvSpPr/>
            <p:nvPr/>
          </p:nvSpPr>
          <p:spPr>
            <a:xfrm rot="2700000">
              <a:off x="6358786" y="16820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171" name="Google Shape;171;p19"/>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172" name="Google Shape;172;p19"/>
          <p:cNvGrpSpPr/>
          <p:nvPr/>
        </p:nvGrpSpPr>
        <p:grpSpPr>
          <a:xfrm flipH="1">
            <a:off x="-9201299" y="-10620450"/>
            <a:ext cx="15815075" cy="18906350"/>
            <a:chOff x="1790551" y="-10620450"/>
            <a:chExt cx="15815075" cy="18906350"/>
          </a:xfrm>
        </p:grpSpPr>
        <p:sp>
          <p:nvSpPr>
            <p:cNvPr id="173" name="Google Shape;173;p19"/>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174" name="Google Shape;174;p19"/>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2667-9005-67A0-1425-E924C0BCA101}"/>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02F6E-A4C2-DA8A-0083-01CDF6324908}"/>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F77406-FCE8-F57D-809A-FF62D8781C6A}"/>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3A17649C-C54D-E89D-F1CF-7579E78A1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5C9E1B-D33E-5890-4B20-86E01DA6C993}"/>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466932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371-A50F-C19F-8EE6-8D7D69838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312595-AE0F-DE4C-7A00-5E5C61B00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39B86-8CF1-8D2F-6C7B-A9CCA66A9503}"/>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E5532A84-FB97-AE61-ECA4-968F05354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C07B3-4EE8-3304-AA1D-BF11BA97E67B}"/>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268448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C98D-8EB4-2C21-37B2-E49125394F8F}"/>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80473-F3F2-4E9A-2C72-34B0CB632FA4}"/>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E59E3-E636-646C-0CA7-56F446979106}"/>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C83683B3-1D19-0CF2-059A-E8A1156F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F120F-813F-3967-CC42-EED967273DA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33075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0208-B6B5-F048-F8C9-7DFE39CF0C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30A92-B2D0-C60B-48CC-8C59FB6B629B}"/>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F0EDCA-EC15-A6AE-A24E-4FF1900F25CB}"/>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48BE6E-AA32-71EC-1489-49F325DE488C}"/>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6" name="Footer Placeholder 5">
            <a:extLst>
              <a:ext uri="{FF2B5EF4-FFF2-40B4-BE49-F238E27FC236}">
                <a16:creationId xmlns:a16="http://schemas.microsoft.com/office/drawing/2014/main" id="{4F52D957-E8D3-D2BC-8B42-9DF9C6FBE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C8ACF-AC6C-09D0-3778-4B808F6BA9B2}"/>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285272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7300-67DE-349E-8CA4-690A92E8C893}"/>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DC3D7-A576-5327-AAFF-CADCB4BF225B}"/>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05E1E-68C2-F587-DC1C-0A13DA9D1058}"/>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F0DA68-8C6B-E0B0-CF7B-5417054BBFD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A5101-9F22-830A-8F91-204D0FF03FF3}"/>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102B8-2602-0F36-9E8C-8C482EE04895}"/>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8" name="Footer Placeholder 7">
            <a:extLst>
              <a:ext uri="{FF2B5EF4-FFF2-40B4-BE49-F238E27FC236}">
                <a16:creationId xmlns:a16="http://schemas.microsoft.com/office/drawing/2014/main" id="{0E674E58-C31E-E68D-BACD-D0B3D7CAE5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FC091C-1AFB-79EF-D545-FD3B3F64AEE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533316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4D3A-E110-7D34-64D0-B0BCF9B8F2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6EF20C-7690-97E1-D308-FD78D9D26A50}"/>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4" name="Footer Placeholder 3">
            <a:extLst>
              <a:ext uri="{FF2B5EF4-FFF2-40B4-BE49-F238E27FC236}">
                <a16:creationId xmlns:a16="http://schemas.microsoft.com/office/drawing/2014/main" id="{B7AE2D01-EF76-95D7-328D-176F97BDBD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C981B-0D86-AA9E-74CF-EB57049289A4}"/>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1362511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CDD4-B5AF-03F5-1AAB-0FA488C8355A}"/>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3" name="Footer Placeholder 2">
            <a:extLst>
              <a:ext uri="{FF2B5EF4-FFF2-40B4-BE49-F238E27FC236}">
                <a16:creationId xmlns:a16="http://schemas.microsoft.com/office/drawing/2014/main" id="{F50A5BBE-EC3C-0E8B-C6C8-F9FE6B7554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14A542-7FF8-39C6-0022-6505B7F3708C}"/>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225797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8013-F273-C3D8-0BD3-796617ECA34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862B2-18F5-757C-D594-7D6A3E45BE3B}"/>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6EFA5A-9655-5291-9553-91CD413524A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1C5D3-B813-2AA3-48BF-366608EB708C}"/>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6" name="Footer Placeholder 5">
            <a:extLst>
              <a:ext uri="{FF2B5EF4-FFF2-40B4-BE49-F238E27FC236}">
                <a16:creationId xmlns:a16="http://schemas.microsoft.com/office/drawing/2014/main" id="{B3745DEB-AF6A-6CDE-11E9-2B9A20051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5240C-08DF-6F6F-4BC5-200505421F41}"/>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48629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9" name="Google Shape;19;p3"/>
          <p:cNvGrpSpPr/>
          <p:nvPr/>
        </p:nvGrpSpPr>
        <p:grpSpPr>
          <a:xfrm flipH="1">
            <a:off x="-8702574" y="-10106100"/>
            <a:ext cx="17488050" cy="22536300"/>
            <a:chOff x="-381149" y="-10106100"/>
            <a:chExt cx="17488050" cy="22536300"/>
          </a:xfrm>
        </p:grpSpPr>
        <p:sp>
          <p:nvSpPr>
            <p:cNvPr id="20" name="Google Shape;20;p3"/>
            <p:cNvSpPr/>
            <p:nvPr/>
          </p:nvSpPr>
          <p:spPr>
            <a:xfrm rot="8100000">
              <a:off x="1462936" y="-8262015"/>
              <a:ext cx="8904030" cy="890403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21" name="Google Shape;21;p3"/>
            <p:cNvSpPr/>
            <p:nvPr/>
          </p:nvSpPr>
          <p:spPr>
            <a:xfrm rot="2700000">
              <a:off x="6358786" y="1682085"/>
              <a:ext cx="8904030" cy="8904030"/>
            </a:xfrm>
            <a:prstGeom prst="roundRect">
              <a:avLst>
                <a:gd name="adj" fmla="val 16667"/>
              </a:avLst>
            </a:prstGeom>
            <a:solidFill>
              <a:schemeClr val="accent6"/>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22" name="Google Shape;22;p3"/>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23" name="Google Shape;23;p3"/>
          <p:cNvGrpSpPr/>
          <p:nvPr/>
        </p:nvGrpSpPr>
        <p:grpSpPr>
          <a:xfrm flipH="1">
            <a:off x="-9201299" y="-10620450"/>
            <a:ext cx="15815075" cy="18906350"/>
            <a:chOff x="1790551" y="-10620450"/>
            <a:chExt cx="15815075" cy="18906350"/>
          </a:xfrm>
        </p:grpSpPr>
        <p:sp>
          <p:nvSpPr>
            <p:cNvPr id="24" name="Google Shape;24;p3"/>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25" name="Google Shape;25;p3"/>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26" name="Google Shape;26;p3"/>
          <p:cNvSpPr txBox="1">
            <a:spLocks noGrp="1"/>
          </p:cNvSpPr>
          <p:nvPr>
            <p:ph type="title"/>
          </p:nvPr>
        </p:nvSpPr>
        <p:spPr>
          <a:xfrm>
            <a:off x="3363175" y="2516025"/>
            <a:ext cx="5067600" cy="841800"/>
          </a:xfrm>
          <a:prstGeom prst="rect">
            <a:avLst/>
          </a:prstGeom>
          <a:noFill/>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7529875" y="1209475"/>
            <a:ext cx="900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3363175" y="3268750"/>
            <a:ext cx="5067600" cy="3750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07FC-CC47-A937-1345-9F65877CE8B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CF43B-486D-A6D7-A60D-4A313606DD01}"/>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103F67-C2D7-4E94-0A36-3E756373D6F3}"/>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D8870-5598-55D5-4B05-FF49EF7A77C0}"/>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6" name="Footer Placeholder 5">
            <a:extLst>
              <a:ext uri="{FF2B5EF4-FFF2-40B4-BE49-F238E27FC236}">
                <a16:creationId xmlns:a16="http://schemas.microsoft.com/office/drawing/2014/main" id="{3502C46E-B78C-883C-0573-A7F37136E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F893A-8347-9E59-2372-ED507C3D8B69}"/>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960089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9412-BD86-4125-8096-DEB4FA48F1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FBB1C7-6B35-E215-C735-347D309DA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9C1F1-1305-433E-DC2A-917BEB02D719}"/>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36D97229-2DE5-967D-BBA0-476BD1C85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E20AD-61A2-B1D0-F16C-C4B73CD6C34B}"/>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3855430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84591-6DFB-EECE-FAC1-679A3D28D6C3}"/>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664C2-858B-78F7-83B3-E27947B76759}"/>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4B514-20F9-6C6B-0950-354FC59A030E}"/>
              </a:ext>
            </a:extLst>
          </p:cNvPr>
          <p:cNvSpPr>
            <a:spLocks noGrp="1"/>
          </p:cNvSpPr>
          <p:nvPr>
            <p:ph type="dt" sz="half" idx="10"/>
          </p:nvPr>
        </p:nvSpPr>
        <p:spPr/>
        <p:txBody>
          <a:body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E0E0A416-43A5-4D90-6C2A-0548065F8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812B4-72D3-EB42-A472-3584BAA2C6F5}"/>
              </a:ext>
            </a:extLst>
          </p:cNvPr>
          <p:cNvSpPr>
            <a:spLocks noGrp="1"/>
          </p:cNvSpPr>
          <p:nvPr>
            <p:ph type="sldNum" sz="quarter" idx="12"/>
          </p:nvPr>
        </p:nvSpPr>
        <p:spPr/>
        <p:txBody>
          <a:bodyPr/>
          <a:lstStyle/>
          <a:p>
            <a:fld id="{045039CF-ECBE-4586-AC16-6952EEEDEE12}" type="slidenum">
              <a:rPr lang="en-IN" smtClean="0"/>
              <a:t>‹#›</a:t>
            </a:fld>
            <a:endParaRPr lang="en-IN"/>
          </a:p>
        </p:txBody>
      </p:sp>
    </p:spTree>
    <p:extLst>
      <p:ext uri="{BB962C8B-B14F-4D97-AF65-F5344CB8AC3E}">
        <p14:creationId xmlns:p14="http://schemas.microsoft.com/office/powerpoint/2010/main" val="2910964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3BD1-048C-3EBC-BC9D-8A933ECCD99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0B79D-9977-3E6F-A76C-3E42E7E9321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FEFD4E-F868-0679-F04F-BC6F5DCAA98B}"/>
              </a:ext>
            </a:extLst>
          </p:cNvPr>
          <p:cNvSpPr>
            <a:spLocks noGrp="1"/>
          </p:cNvSpPr>
          <p:nvPr>
            <p:ph type="dt" sz="half" idx="10"/>
          </p:nvPr>
        </p:nvSpPr>
        <p:spPr/>
        <p:txBody>
          <a:bodyPr/>
          <a:lstStyle/>
          <a:p>
            <a:fld id="{61A0919F-5EE7-42A0-8D5E-AD4B11C4A2A7}" type="datetime1">
              <a:rPr lang="en-IN" smtClean="0"/>
              <a:t>25-04-2024</a:t>
            </a:fld>
            <a:endParaRPr lang="en-IN"/>
          </a:p>
        </p:txBody>
      </p:sp>
      <p:sp>
        <p:nvSpPr>
          <p:cNvPr id="5" name="Footer Placeholder 4">
            <a:extLst>
              <a:ext uri="{FF2B5EF4-FFF2-40B4-BE49-F238E27FC236}">
                <a16:creationId xmlns:a16="http://schemas.microsoft.com/office/drawing/2014/main" id="{F5A75A6C-E519-096D-CBC6-6266CFABE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CDC8D-60D7-200A-FA43-818C4DF334C4}"/>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621335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7BFB-80CD-1EAF-8AF1-25E3CE4CAE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354F3-3922-E4D9-418A-EE18D1A92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8072F-C40F-C5DB-7255-140BBF9001F8}"/>
              </a:ext>
            </a:extLst>
          </p:cNvPr>
          <p:cNvSpPr>
            <a:spLocks noGrp="1"/>
          </p:cNvSpPr>
          <p:nvPr>
            <p:ph type="dt" sz="half" idx="10"/>
          </p:nvPr>
        </p:nvSpPr>
        <p:spPr/>
        <p:txBody>
          <a:bodyPr/>
          <a:lstStyle/>
          <a:p>
            <a:fld id="{DA8BBC5F-A0C6-4F65-BA26-6F988B00E745}" type="datetime1">
              <a:rPr lang="en-IN" smtClean="0"/>
              <a:t>25-04-2024</a:t>
            </a:fld>
            <a:endParaRPr lang="en-IN"/>
          </a:p>
        </p:txBody>
      </p:sp>
      <p:sp>
        <p:nvSpPr>
          <p:cNvPr id="5" name="Footer Placeholder 4">
            <a:extLst>
              <a:ext uri="{FF2B5EF4-FFF2-40B4-BE49-F238E27FC236}">
                <a16:creationId xmlns:a16="http://schemas.microsoft.com/office/drawing/2014/main" id="{3CAFBD73-62CC-1FF5-770B-0709DD1D7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D3518-D4F2-DABF-2529-4C398A4F44A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4226657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212E-7BB5-62F0-2E60-9F2D2EEFE22C}"/>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C58229-5784-D644-1872-5E34B468A764}"/>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4B0FBD-CBCF-46B2-75B8-A34DD1825CE1}"/>
              </a:ext>
            </a:extLst>
          </p:cNvPr>
          <p:cNvSpPr>
            <a:spLocks noGrp="1"/>
          </p:cNvSpPr>
          <p:nvPr>
            <p:ph type="dt" sz="half" idx="10"/>
          </p:nvPr>
        </p:nvSpPr>
        <p:spPr/>
        <p:txBody>
          <a:bodyPr/>
          <a:lstStyle/>
          <a:p>
            <a:fld id="{81415FC3-10C4-425D-A610-D4F73684D092}" type="datetime1">
              <a:rPr lang="en-IN" smtClean="0"/>
              <a:t>25-04-2024</a:t>
            </a:fld>
            <a:endParaRPr lang="en-IN"/>
          </a:p>
        </p:txBody>
      </p:sp>
      <p:sp>
        <p:nvSpPr>
          <p:cNvPr id="5" name="Footer Placeholder 4">
            <a:extLst>
              <a:ext uri="{FF2B5EF4-FFF2-40B4-BE49-F238E27FC236}">
                <a16:creationId xmlns:a16="http://schemas.microsoft.com/office/drawing/2014/main" id="{B249CE40-D91F-A5BF-F723-7359AF3770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62126-F4D7-882E-8C8D-7DBD16D8540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972142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BA-FEE9-A0B6-84C2-EEE88509E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97FCB-8DF1-1A4F-C80F-7C593F21A500}"/>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AE9A9D-573C-D71E-5718-A02665E177F9}"/>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B56164-3B2F-ABA3-9ADC-AAA05BBE4C8D}"/>
              </a:ext>
            </a:extLst>
          </p:cNvPr>
          <p:cNvSpPr>
            <a:spLocks noGrp="1"/>
          </p:cNvSpPr>
          <p:nvPr>
            <p:ph type="dt" sz="half" idx="10"/>
          </p:nvPr>
        </p:nvSpPr>
        <p:spPr/>
        <p:txBody>
          <a:bodyPr/>
          <a:lstStyle/>
          <a:p>
            <a:fld id="{B6072831-5D5A-4A70-AF4B-8F6FA959FCD4}" type="datetime1">
              <a:rPr lang="en-IN" smtClean="0"/>
              <a:t>25-04-2024</a:t>
            </a:fld>
            <a:endParaRPr lang="en-IN"/>
          </a:p>
        </p:txBody>
      </p:sp>
      <p:sp>
        <p:nvSpPr>
          <p:cNvPr id="6" name="Footer Placeholder 5">
            <a:extLst>
              <a:ext uri="{FF2B5EF4-FFF2-40B4-BE49-F238E27FC236}">
                <a16:creationId xmlns:a16="http://schemas.microsoft.com/office/drawing/2014/main" id="{47B7C785-4E09-80F7-C1FB-8DB5D228B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F14CC7-4DFA-C7D8-CDF6-37AFB3B1D4CD}"/>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288432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C64C-81F1-BE1A-96B1-B6E86775FC47}"/>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FEB873-143A-8F5B-BEB9-530ACFA2C93A}"/>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4A3CB-C037-6534-4CE7-F9F5DF8AA1A1}"/>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672A14-650F-397E-53C3-22954CE73AE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B8400-A3C7-8405-F9B6-758543173A45}"/>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FFC00-5B5C-6512-952A-6A563FF92417}"/>
              </a:ext>
            </a:extLst>
          </p:cNvPr>
          <p:cNvSpPr>
            <a:spLocks noGrp="1"/>
          </p:cNvSpPr>
          <p:nvPr>
            <p:ph type="dt" sz="half" idx="10"/>
          </p:nvPr>
        </p:nvSpPr>
        <p:spPr/>
        <p:txBody>
          <a:bodyPr/>
          <a:lstStyle/>
          <a:p>
            <a:fld id="{B225B07D-266F-4A19-8B92-1CD83D1C38E2}" type="datetime1">
              <a:rPr lang="en-IN" smtClean="0"/>
              <a:t>25-04-2024</a:t>
            </a:fld>
            <a:endParaRPr lang="en-IN"/>
          </a:p>
        </p:txBody>
      </p:sp>
      <p:sp>
        <p:nvSpPr>
          <p:cNvPr id="8" name="Footer Placeholder 7">
            <a:extLst>
              <a:ext uri="{FF2B5EF4-FFF2-40B4-BE49-F238E27FC236}">
                <a16:creationId xmlns:a16="http://schemas.microsoft.com/office/drawing/2014/main" id="{7BC67BCD-70CB-0187-2D33-25F57AF3F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F18537-419E-895C-FA4F-A7EF75CF601B}"/>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280386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3A15-1616-BF95-2474-FCF84B1B3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903912-55F8-BF39-5FB7-C624016700D5}"/>
              </a:ext>
            </a:extLst>
          </p:cNvPr>
          <p:cNvSpPr>
            <a:spLocks noGrp="1"/>
          </p:cNvSpPr>
          <p:nvPr>
            <p:ph type="dt" sz="half" idx="10"/>
          </p:nvPr>
        </p:nvSpPr>
        <p:spPr/>
        <p:txBody>
          <a:bodyPr/>
          <a:lstStyle/>
          <a:p>
            <a:fld id="{1A6E11D8-C3D1-4801-90CF-7E7727687407}" type="datetime1">
              <a:rPr lang="en-IN" smtClean="0"/>
              <a:t>25-04-2024</a:t>
            </a:fld>
            <a:endParaRPr lang="en-IN"/>
          </a:p>
        </p:txBody>
      </p:sp>
      <p:sp>
        <p:nvSpPr>
          <p:cNvPr id="4" name="Footer Placeholder 3">
            <a:extLst>
              <a:ext uri="{FF2B5EF4-FFF2-40B4-BE49-F238E27FC236}">
                <a16:creationId xmlns:a16="http://schemas.microsoft.com/office/drawing/2014/main" id="{129E7F6A-4CB4-1660-7753-908B785E4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04BC7-DF00-C76F-58A5-A11A9CCE794A}"/>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16623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A8F42-9181-66AA-8B5B-AEC3C5E18874}"/>
              </a:ext>
            </a:extLst>
          </p:cNvPr>
          <p:cNvSpPr>
            <a:spLocks noGrp="1"/>
          </p:cNvSpPr>
          <p:nvPr>
            <p:ph type="dt" sz="half" idx="10"/>
          </p:nvPr>
        </p:nvSpPr>
        <p:spPr/>
        <p:txBody>
          <a:bodyPr/>
          <a:lstStyle/>
          <a:p>
            <a:fld id="{4C9A3FA8-FF53-428F-9DCF-CC7B2F436CD9}" type="datetime1">
              <a:rPr lang="en-IN" smtClean="0"/>
              <a:t>25-04-2024</a:t>
            </a:fld>
            <a:endParaRPr lang="en-IN"/>
          </a:p>
        </p:txBody>
      </p:sp>
      <p:sp>
        <p:nvSpPr>
          <p:cNvPr id="3" name="Footer Placeholder 2">
            <a:extLst>
              <a:ext uri="{FF2B5EF4-FFF2-40B4-BE49-F238E27FC236}">
                <a16:creationId xmlns:a16="http://schemas.microsoft.com/office/drawing/2014/main" id="{A1493D6B-6DDA-1081-C738-474E6424C8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E16811-5FD3-CEF5-C141-154AC6A4BDD7}"/>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317433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Urbanist"/>
              <a:buNone/>
              <a:defRPr sz="24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sp>
        <p:nvSpPr>
          <p:cNvPr id="43" name="Google Shape;43;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Urbanist"/>
              <a:buNone/>
              <a:defRPr sz="24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Urbanist"/>
              <a:buNone/>
              <a:defRPr sz="2400" b="1">
                <a:latin typeface="Urbanist"/>
                <a:ea typeface="Urbanist"/>
                <a:cs typeface="Urbanist"/>
                <a:sym typeface="Urbanist"/>
              </a:defRPr>
            </a:lvl2pPr>
            <a:lvl3pPr lvl="2" algn="ctr" rtl="0">
              <a:lnSpc>
                <a:spcPct val="100000"/>
              </a:lnSpc>
              <a:spcBef>
                <a:spcPts val="0"/>
              </a:spcBef>
              <a:spcAft>
                <a:spcPts val="0"/>
              </a:spcAft>
              <a:buSzPts val="2400"/>
              <a:buFont typeface="Urbanist"/>
              <a:buNone/>
              <a:defRPr sz="2400" b="1">
                <a:latin typeface="Urbanist"/>
                <a:ea typeface="Urbanist"/>
                <a:cs typeface="Urbanist"/>
                <a:sym typeface="Urbanist"/>
              </a:defRPr>
            </a:lvl3pPr>
            <a:lvl4pPr lvl="3" algn="ctr" rtl="0">
              <a:lnSpc>
                <a:spcPct val="100000"/>
              </a:lnSpc>
              <a:spcBef>
                <a:spcPts val="0"/>
              </a:spcBef>
              <a:spcAft>
                <a:spcPts val="0"/>
              </a:spcAft>
              <a:buSzPts val="2400"/>
              <a:buFont typeface="Urbanist"/>
              <a:buNone/>
              <a:defRPr sz="2400" b="1">
                <a:latin typeface="Urbanist"/>
                <a:ea typeface="Urbanist"/>
                <a:cs typeface="Urbanist"/>
                <a:sym typeface="Urbanist"/>
              </a:defRPr>
            </a:lvl4pPr>
            <a:lvl5pPr lvl="4" algn="ctr" rtl="0">
              <a:lnSpc>
                <a:spcPct val="100000"/>
              </a:lnSpc>
              <a:spcBef>
                <a:spcPts val="0"/>
              </a:spcBef>
              <a:spcAft>
                <a:spcPts val="0"/>
              </a:spcAft>
              <a:buSzPts val="2400"/>
              <a:buFont typeface="Urbanist"/>
              <a:buNone/>
              <a:defRPr sz="2400" b="1">
                <a:latin typeface="Urbanist"/>
                <a:ea typeface="Urbanist"/>
                <a:cs typeface="Urbanist"/>
                <a:sym typeface="Urbanist"/>
              </a:defRPr>
            </a:lvl5pPr>
            <a:lvl6pPr lvl="5" algn="ctr" rtl="0">
              <a:lnSpc>
                <a:spcPct val="100000"/>
              </a:lnSpc>
              <a:spcBef>
                <a:spcPts val="0"/>
              </a:spcBef>
              <a:spcAft>
                <a:spcPts val="0"/>
              </a:spcAft>
              <a:buSzPts val="2400"/>
              <a:buFont typeface="Urbanist"/>
              <a:buNone/>
              <a:defRPr sz="2400" b="1">
                <a:latin typeface="Urbanist"/>
                <a:ea typeface="Urbanist"/>
                <a:cs typeface="Urbanist"/>
                <a:sym typeface="Urbanist"/>
              </a:defRPr>
            </a:lvl6pPr>
            <a:lvl7pPr lvl="6" algn="ctr" rtl="0">
              <a:lnSpc>
                <a:spcPct val="100000"/>
              </a:lnSpc>
              <a:spcBef>
                <a:spcPts val="0"/>
              </a:spcBef>
              <a:spcAft>
                <a:spcPts val="0"/>
              </a:spcAft>
              <a:buSzPts val="2400"/>
              <a:buFont typeface="Urbanist"/>
              <a:buNone/>
              <a:defRPr sz="2400" b="1">
                <a:latin typeface="Urbanist"/>
                <a:ea typeface="Urbanist"/>
                <a:cs typeface="Urbanist"/>
                <a:sym typeface="Urbanist"/>
              </a:defRPr>
            </a:lvl7pPr>
            <a:lvl8pPr lvl="7" algn="ctr" rtl="0">
              <a:lnSpc>
                <a:spcPct val="100000"/>
              </a:lnSpc>
              <a:spcBef>
                <a:spcPts val="0"/>
              </a:spcBef>
              <a:spcAft>
                <a:spcPts val="0"/>
              </a:spcAft>
              <a:buSzPts val="2400"/>
              <a:buFont typeface="Urbanist"/>
              <a:buNone/>
              <a:defRPr sz="2400" b="1">
                <a:latin typeface="Urbanist"/>
                <a:ea typeface="Urbanist"/>
                <a:cs typeface="Urbanist"/>
                <a:sym typeface="Urbanist"/>
              </a:defRPr>
            </a:lvl8pPr>
            <a:lvl9pPr lvl="8" algn="ctr" rtl="0">
              <a:lnSpc>
                <a:spcPct val="100000"/>
              </a:lnSpc>
              <a:spcBef>
                <a:spcPts val="0"/>
              </a:spcBef>
              <a:spcAft>
                <a:spcPts val="0"/>
              </a:spcAft>
              <a:buSzPts val="2400"/>
              <a:buFont typeface="Urbanist"/>
              <a:buNone/>
              <a:defRPr sz="2400" b="1">
                <a:latin typeface="Urbanist"/>
                <a:ea typeface="Urbanist"/>
                <a:cs typeface="Urbanist"/>
                <a:sym typeface="Urbanist"/>
              </a:defRPr>
            </a:lvl9pPr>
          </a:lstStyle>
          <a:p>
            <a:endParaRPr/>
          </a:p>
        </p:txBody>
      </p:sp>
      <p:grpSp>
        <p:nvGrpSpPr>
          <p:cNvPr id="44" name="Google Shape;44;p5"/>
          <p:cNvGrpSpPr/>
          <p:nvPr/>
        </p:nvGrpSpPr>
        <p:grpSpPr>
          <a:xfrm flipH="1">
            <a:off x="-9690474" y="539500"/>
            <a:ext cx="15903475" cy="15906900"/>
            <a:chOff x="2734776" y="539500"/>
            <a:chExt cx="15903475" cy="15906900"/>
          </a:xfrm>
        </p:grpSpPr>
        <p:sp>
          <p:nvSpPr>
            <p:cNvPr id="45" name="Google Shape;45;p5"/>
            <p:cNvSpPr/>
            <p:nvPr/>
          </p:nvSpPr>
          <p:spPr>
            <a:xfrm rot="2700000">
              <a:off x="7890136" y="23835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46" name="Google Shape;46;p5"/>
            <p:cNvSpPr/>
            <p:nvPr/>
          </p:nvSpPr>
          <p:spPr>
            <a:xfrm rot="-2700000">
              <a:off x="4578861" y="569828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47" name="Google Shape;47;p5"/>
          <p:cNvGrpSpPr/>
          <p:nvPr/>
        </p:nvGrpSpPr>
        <p:grpSpPr>
          <a:xfrm flipH="1">
            <a:off x="5607901" y="-8206375"/>
            <a:ext cx="13639950" cy="13178425"/>
            <a:chOff x="-10300074" y="-8206375"/>
            <a:chExt cx="13639950" cy="13178425"/>
          </a:xfrm>
        </p:grpSpPr>
        <p:sp>
          <p:nvSpPr>
            <p:cNvPr id="48" name="Google Shape;48;p5"/>
            <p:cNvSpPr/>
            <p:nvPr/>
          </p:nvSpPr>
          <p:spPr>
            <a:xfrm rot="-2700000">
              <a:off x="-7408239"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49" name="Google Shape;49;p5"/>
            <p:cNvSpPr/>
            <p:nvPr/>
          </p:nvSpPr>
          <p:spPr>
            <a:xfrm rot="-2700000">
              <a:off x="-8455989" y="-5776065"/>
              <a:ext cx="8904030" cy="8904030"/>
            </a:xfrm>
            <a:prstGeom prst="roundRect">
              <a:avLst>
                <a:gd name="adj" fmla="val 16667"/>
              </a:avLst>
            </a:prstGeom>
            <a:solidFill>
              <a:schemeClr val="accent2"/>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7769-33D0-10C2-C8E6-C1EA471697A7}"/>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861754-A978-CF25-E373-8628A3EF189C}"/>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37D2E8-9E2B-347D-C5E8-8FA1AE4D7713}"/>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8F002-9521-00A9-A7FF-65ED5B5C9225}"/>
              </a:ext>
            </a:extLst>
          </p:cNvPr>
          <p:cNvSpPr>
            <a:spLocks noGrp="1"/>
          </p:cNvSpPr>
          <p:nvPr>
            <p:ph type="dt" sz="half" idx="10"/>
          </p:nvPr>
        </p:nvSpPr>
        <p:spPr/>
        <p:txBody>
          <a:bodyPr/>
          <a:lstStyle/>
          <a:p>
            <a:fld id="{EC3E564D-2A5C-4031-9DAA-082A40996590}" type="datetime1">
              <a:rPr lang="en-IN" smtClean="0"/>
              <a:t>25-04-2024</a:t>
            </a:fld>
            <a:endParaRPr lang="en-IN"/>
          </a:p>
        </p:txBody>
      </p:sp>
      <p:sp>
        <p:nvSpPr>
          <p:cNvPr id="6" name="Footer Placeholder 5">
            <a:extLst>
              <a:ext uri="{FF2B5EF4-FFF2-40B4-BE49-F238E27FC236}">
                <a16:creationId xmlns:a16="http://schemas.microsoft.com/office/drawing/2014/main" id="{A6EC3109-F382-7D54-10D5-8679F37EA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0C47C-DCF0-A257-782C-914F46F4C3E1}"/>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1230483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AFA3-711A-75FE-EDDB-62F79C113E99}"/>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C5DDAD-BCA0-7B79-83E5-AE74AB31202F}"/>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0AA17A-E3DB-ADF0-BFAB-5A3E004EB75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3B60D-7EE7-9527-4BEF-CF3C6F95F747}"/>
              </a:ext>
            </a:extLst>
          </p:cNvPr>
          <p:cNvSpPr>
            <a:spLocks noGrp="1"/>
          </p:cNvSpPr>
          <p:nvPr>
            <p:ph type="dt" sz="half" idx="10"/>
          </p:nvPr>
        </p:nvSpPr>
        <p:spPr/>
        <p:txBody>
          <a:bodyPr/>
          <a:lstStyle/>
          <a:p>
            <a:fld id="{842D084D-BA16-4DF3-B057-7A8CE39CCA31}" type="datetime1">
              <a:rPr lang="en-IN" smtClean="0"/>
              <a:t>25-04-2024</a:t>
            </a:fld>
            <a:endParaRPr lang="en-IN"/>
          </a:p>
        </p:txBody>
      </p:sp>
      <p:sp>
        <p:nvSpPr>
          <p:cNvPr id="6" name="Footer Placeholder 5">
            <a:extLst>
              <a:ext uri="{FF2B5EF4-FFF2-40B4-BE49-F238E27FC236}">
                <a16:creationId xmlns:a16="http://schemas.microsoft.com/office/drawing/2014/main" id="{17983D59-BD54-F25E-3A68-5134B74179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81CBC1-A809-9FC0-CF4E-0DB1C873A86C}"/>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205373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CF7B-3C34-D1DF-129F-B700441C29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2DDD4-FB24-2626-D4B7-F1C11ECBD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CCE5D-7F25-DC8E-6BCD-48F5A1D5D554}"/>
              </a:ext>
            </a:extLst>
          </p:cNvPr>
          <p:cNvSpPr>
            <a:spLocks noGrp="1"/>
          </p:cNvSpPr>
          <p:nvPr>
            <p:ph type="dt" sz="half" idx="10"/>
          </p:nvPr>
        </p:nvSpPr>
        <p:spPr/>
        <p:txBody>
          <a:bodyPr/>
          <a:lstStyle/>
          <a:p>
            <a:fld id="{7336C11B-D1DA-49FA-B834-E9877E733636}" type="datetime1">
              <a:rPr lang="en-IN" smtClean="0"/>
              <a:t>25-04-2024</a:t>
            </a:fld>
            <a:endParaRPr lang="en-IN"/>
          </a:p>
        </p:txBody>
      </p:sp>
      <p:sp>
        <p:nvSpPr>
          <p:cNvPr id="5" name="Footer Placeholder 4">
            <a:extLst>
              <a:ext uri="{FF2B5EF4-FFF2-40B4-BE49-F238E27FC236}">
                <a16:creationId xmlns:a16="http://schemas.microsoft.com/office/drawing/2014/main" id="{2F9F1175-A0DD-E687-07E8-113B855C3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A0D78-ACD8-0BEE-9014-B91C636A3221}"/>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073518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CF57E-E9B2-40AB-7C6D-D5AE0BDE2197}"/>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EE6F8-4A74-EFFC-5112-8A3E09AC05AE}"/>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70823-0A2B-C8CD-E750-5D0701ED5E0C}"/>
              </a:ext>
            </a:extLst>
          </p:cNvPr>
          <p:cNvSpPr>
            <a:spLocks noGrp="1"/>
          </p:cNvSpPr>
          <p:nvPr>
            <p:ph type="dt" sz="half" idx="10"/>
          </p:nvPr>
        </p:nvSpPr>
        <p:spPr/>
        <p:txBody>
          <a:bodyPr/>
          <a:lstStyle/>
          <a:p>
            <a:fld id="{3DA1C93D-5BE2-4881-A51A-064EA0DAA090}" type="datetime1">
              <a:rPr lang="en-IN" smtClean="0"/>
              <a:t>25-04-2024</a:t>
            </a:fld>
            <a:endParaRPr lang="en-IN"/>
          </a:p>
        </p:txBody>
      </p:sp>
      <p:sp>
        <p:nvSpPr>
          <p:cNvPr id="5" name="Footer Placeholder 4">
            <a:extLst>
              <a:ext uri="{FF2B5EF4-FFF2-40B4-BE49-F238E27FC236}">
                <a16:creationId xmlns:a16="http://schemas.microsoft.com/office/drawing/2014/main" id="{F0A40A42-3CC8-291D-F820-C8926CE46F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CD7A2-38ED-F751-4C04-B65813DFEEB5}"/>
              </a:ext>
            </a:extLst>
          </p:cNvPr>
          <p:cNvSpPr>
            <a:spLocks noGrp="1"/>
          </p:cNvSpPr>
          <p:nvPr>
            <p:ph type="sldNum" sz="quarter" idx="12"/>
          </p:nvPr>
        </p:nvSpPr>
        <p:spPr/>
        <p:txBody>
          <a:bodyPr/>
          <a:lstStyle/>
          <a:p>
            <a:fld id="{671EFD9D-1B6D-4D2A-8F27-41AEF175C2AB}" type="slidenum">
              <a:rPr lang="en-IN" smtClean="0"/>
              <a:t>‹#›</a:t>
            </a:fld>
            <a:endParaRPr lang="en-IN"/>
          </a:p>
        </p:txBody>
      </p:sp>
    </p:spTree>
    <p:extLst>
      <p:ext uri="{BB962C8B-B14F-4D97-AF65-F5344CB8AC3E}">
        <p14:creationId xmlns:p14="http://schemas.microsoft.com/office/powerpoint/2010/main" val="235379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2" name="Google Shape;52;p6"/>
          <p:cNvGrpSpPr/>
          <p:nvPr/>
        </p:nvGrpSpPr>
        <p:grpSpPr>
          <a:xfrm>
            <a:off x="5684101" y="-8206375"/>
            <a:ext cx="13639950" cy="13178425"/>
            <a:chOff x="5684101" y="-8206375"/>
            <a:chExt cx="13639950" cy="13178425"/>
          </a:xfrm>
        </p:grpSpPr>
        <p:sp>
          <p:nvSpPr>
            <p:cNvPr id="53" name="Google Shape;53;p6"/>
            <p:cNvSpPr/>
            <p:nvPr/>
          </p:nvSpPr>
          <p:spPr>
            <a:xfrm rot="2700000" flipH="1">
              <a:off x="7528186" y="-636229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54" name="Google Shape;54;p6"/>
            <p:cNvSpPr/>
            <p:nvPr/>
          </p:nvSpPr>
          <p:spPr>
            <a:xfrm rot="2700000" flipH="1">
              <a:off x="8575936" y="-5776065"/>
              <a:ext cx="8904030" cy="8904030"/>
            </a:xfrm>
            <a:prstGeom prst="roundRect">
              <a:avLst>
                <a:gd name="adj" fmla="val 16667"/>
              </a:avLst>
            </a:prstGeom>
            <a:solidFill>
              <a:schemeClr val="accent4"/>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grpSp>
        <p:nvGrpSpPr>
          <p:cNvPr id="55" name="Google Shape;55;p6"/>
          <p:cNvGrpSpPr/>
          <p:nvPr/>
        </p:nvGrpSpPr>
        <p:grpSpPr>
          <a:xfrm>
            <a:off x="-10109574" y="539500"/>
            <a:ext cx="15546175" cy="15219175"/>
            <a:chOff x="-10109574" y="539500"/>
            <a:chExt cx="15546175" cy="15219175"/>
          </a:xfrm>
        </p:grpSpPr>
        <p:sp>
          <p:nvSpPr>
            <p:cNvPr id="56" name="Google Shape;56;p6"/>
            <p:cNvSpPr/>
            <p:nvPr/>
          </p:nvSpPr>
          <p:spPr>
            <a:xfrm rot="-2700000" flipH="1">
              <a:off x="-8265489" y="2383585"/>
              <a:ext cx="8904030" cy="8904030"/>
            </a:xfrm>
            <a:prstGeom prst="roundRect">
              <a:avLst>
                <a:gd name="adj" fmla="val 16667"/>
              </a:avLst>
            </a:prstGeom>
            <a:solidFill>
              <a:schemeClr val="accent1"/>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57" name="Google Shape;57;p6"/>
            <p:cNvSpPr/>
            <p:nvPr/>
          </p:nvSpPr>
          <p:spPr>
            <a:xfrm rot="2700000" flipH="1">
              <a:off x="-5311514" y="5010560"/>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grpSp>
        <p:nvGrpSpPr>
          <p:cNvPr id="68" name="Google Shape;68;p8"/>
          <p:cNvGrpSpPr/>
          <p:nvPr/>
        </p:nvGrpSpPr>
        <p:grpSpPr>
          <a:xfrm flipH="1">
            <a:off x="-8702574" y="-10106100"/>
            <a:ext cx="17488050" cy="22536300"/>
            <a:chOff x="-381149" y="-10106100"/>
            <a:chExt cx="17488050" cy="22536300"/>
          </a:xfrm>
        </p:grpSpPr>
        <p:sp>
          <p:nvSpPr>
            <p:cNvPr id="69" name="Google Shape;69;p8"/>
            <p:cNvSpPr/>
            <p:nvPr/>
          </p:nvSpPr>
          <p:spPr>
            <a:xfrm rot="8100000">
              <a:off x="1462936" y="-8262015"/>
              <a:ext cx="8904030" cy="8904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0" name="Google Shape;70;p8"/>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71" name="Google Shape;71;p8"/>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72" name="Google Shape;72;p8"/>
          <p:cNvGrpSpPr/>
          <p:nvPr/>
        </p:nvGrpSpPr>
        <p:grpSpPr>
          <a:xfrm flipH="1">
            <a:off x="-9201299" y="-10620450"/>
            <a:ext cx="15815075" cy="18906350"/>
            <a:chOff x="1790551" y="-10620450"/>
            <a:chExt cx="15815075" cy="18906350"/>
          </a:xfrm>
        </p:grpSpPr>
        <p:sp>
          <p:nvSpPr>
            <p:cNvPr id="73" name="Google Shape;73;p8"/>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4" name="Google Shape;74;p8"/>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75" name="Google Shape;75;p8"/>
          <p:cNvSpPr txBox="1">
            <a:spLocks noGrp="1"/>
          </p:cNvSpPr>
          <p:nvPr>
            <p:ph type="title"/>
          </p:nvPr>
        </p:nvSpPr>
        <p:spPr>
          <a:xfrm>
            <a:off x="3225475" y="2047600"/>
            <a:ext cx="5205300" cy="10482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60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grpSp>
        <p:nvGrpSpPr>
          <p:cNvPr id="77" name="Google Shape;77;p9"/>
          <p:cNvGrpSpPr/>
          <p:nvPr/>
        </p:nvGrpSpPr>
        <p:grpSpPr>
          <a:xfrm>
            <a:off x="399901" y="-10106100"/>
            <a:ext cx="17488050" cy="22536300"/>
            <a:chOff x="-381149" y="-10106100"/>
            <a:chExt cx="17488050" cy="22536300"/>
          </a:xfrm>
        </p:grpSpPr>
        <p:sp>
          <p:nvSpPr>
            <p:cNvPr id="78" name="Google Shape;78;p9"/>
            <p:cNvSpPr/>
            <p:nvPr/>
          </p:nvSpPr>
          <p:spPr>
            <a:xfrm rot="8100000">
              <a:off x="1462936" y="-8262015"/>
              <a:ext cx="8904030" cy="890403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79" name="Google Shape;79;p9"/>
            <p:cNvSpPr/>
            <p:nvPr/>
          </p:nvSpPr>
          <p:spPr>
            <a:xfrm rot="2700000">
              <a:off x="6358786" y="1682085"/>
              <a:ext cx="8904030" cy="8904030"/>
            </a:xfrm>
            <a:prstGeom prst="roundRect">
              <a:avLst>
                <a:gd name="adj" fmla="val 16667"/>
              </a:avLst>
            </a:prstGeom>
            <a:solidFill>
              <a:schemeClr val="lt2"/>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80" name="Google Shape;80;p9"/>
          <p:cNvSpPr/>
          <p:nvPr/>
        </p:nvSpPr>
        <p:spPr>
          <a:xfrm rot="-2700000">
            <a:off x="-2080364"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81" name="Google Shape;81;p9"/>
          <p:cNvGrpSpPr/>
          <p:nvPr/>
        </p:nvGrpSpPr>
        <p:grpSpPr>
          <a:xfrm>
            <a:off x="2571601" y="-10620450"/>
            <a:ext cx="15815075" cy="18906350"/>
            <a:chOff x="1790551" y="-10620450"/>
            <a:chExt cx="15815075" cy="18906350"/>
          </a:xfrm>
        </p:grpSpPr>
        <p:sp>
          <p:nvSpPr>
            <p:cNvPr id="82" name="Google Shape;82;p9"/>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83" name="Google Shape;83;p9"/>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84" name="Google Shape;84;p9"/>
          <p:cNvSpPr txBox="1">
            <a:spLocks noGrp="1"/>
          </p:cNvSpPr>
          <p:nvPr>
            <p:ph type="title"/>
          </p:nvPr>
        </p:nvSpPr>
        <p:spPr>
          <a:xfrm>
            <a:off x="713225" y="1374650"/>
            <a:ext cx="4872900" cy="1460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9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9"/>
          <p:cNvSpPr txBox="1">
            <a:spLocks noGrp="1"/>
          </p:cNvSpPr>
          <p:nvPr>
            <p:ph type="subTitle" idx="1"/>
          </p:nvPr>
        </p:nvSpPr>
        <p:spPr>
          <a:xfrm>
            <a:off x="713225" y="2923575"/>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6650" y="-6650"/>
            <a:ext cx="9150600" cy="5143500"/>
          </a:xfrm>
          <a:prstGeom prst="rect">
            <a:avLst/>
          </a:prstGeom>
          <a:noFill/>
          <a:ln>
            <a:noFill/>
          </a:ln>
        </p:spPr>
      </p:sp>
      <p:sp>
        <p:nvSpPr>
          <p:cNvPr id="88" name="Google Shape;88;p10"/>
          <p:cNvSpPr txBox="1">
            <a:spLocks noGrp="1"/>
          </p:cNvSpPr>
          <p:nvPr>
            <p:ph type="title"/>
          </p:nvPr>
        </p:nvSpPr>
        <p:spPr>
          <a:xfrm>
            <a:off x="720000" y="3962400"/>
            <a:ext cx="7704000" cy="6249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grpSp>
        <p:nvGrpSpPr>
          <p:cNvPr id="90" name="Google Shape;90;p11"/>
          <p:cNvGrpSpPr/>
          <p:nvPr/>
        </p:nvGrpSpPr>
        <p:grpSpPr>
          <a:xfrm flipH="1">
            <a:off x="-8702574" y="-10106100"/>
            <a:ext cx="17488050" cy="22536300"/>
            <a:chOff x="-381149" y="-10106100"/>
            <a:chExt cx="17488050" cy="22536300"/>
          </a:xfrm>
        </p:grpSpPr>
        <p:sp>
          <p:nvSpPr>
            <p:cNvPr id="91" name="Google Shape;91;p11"/>
            <p:cNvSpPr/>
            <p:nvPr/>
          </p:nvSpPr>
          <p:spPr>
            <a:xfrm rot="8100000">
              <a:off x="1462936" y="-8262015"/>
              <a:ext cx="8904030" cy="890403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92" name="Google Shape;92;p11"/>
            <p:cNvSpPr/>
            <p:nvPr/>
          </p:nvSpPr>
          <p:spPr>
            <a:xfrm rot="2700000">
              <a:off x="6358786" y="1682085"/>
              <a:ext cx="8904030" cy="8904030"/>
            </a:xfrm>
            <a:prstGeom prst="roundRect">
              <a:avLst>
                <a:gd name="adj" fmla="val 16667"/>
              </a:avLst>
            </a:prstGeom>
            <a:solidFill>
              <a:schemeClr val="accent4"/>
            </a:solidFill>
            <a:ln>
              <a:noFill/>
            </a:ln>
            <a:effectLst>
              <a:outerShdw blurRad="342900" dist="66675" dir="10800000" algn="bl" rotWithShape="0">
                <a:schemeClr val="accent6">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93" name="Google Shape;93;p11"/>
          <p:cNvSpPr/>
          <p:nvPr/>
        </p:nvSpPr>
        <p:spPr>
          <a:xfrm rot="2700000" flipH="1">
            <a:off x="2361711" y="-2299365"/>
            <a:ext cx="8904030" cy="890403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485775" dist="114300" dir="5400000" algn="bl" rotWithShape="0">
              <a:schemeClr val="accent6">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nvGrpSpPr>
          <p:cNvPr id="94" name="Google Shape;94;p11"/>
          <p:cNvGrpSpPr/>
          <p:nvPr/>
        </p:nvGrpSpPr>
        <p:grpSpPr>
          <a:xfrm flipH="1">
            <a:off x="-9201299" y="-10620450"/>
            <a:ext cx="15815075" cy="18906350"/>
            <a:chOff x="1790551" y="-10620450"/>
            <a:chExt cx="15815075" cy="18906350"/>
          </a:xfrm>
        </p:grpSpPr>
        <p:sp>
          <p:nvSpPr>
            <p:cNvPr id="95" name="Google Shape;95;p11"/>
            <p:cNvSpPr/>
            <p:nvPr/>
          </p:nvSpPr>
          <p:spPr>
            <a:xfrm rot="-2700000">
              <a:off x="3634636" y="-877636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sp>
          <p:nvSpPr>
            <p:cNvPr id="96" name="Google Shape;96;p11"/>
            <p:cNvSpPr/>
            <p:nvPr/>
          </p:nvSpPr>
          <p:spPr>
            <a:xfrm rot="-2700000">
              <a:off x="6857511" y="-2462215"/>
              <a:ext cx="8904030" cy="8904030"/>
            </a:xfrm>
            <a:prstGeom prst="roundRect">
              <a:avLst>
                <a:gd name="adj" fmla="val 16667"/>
              </a:avLst>
            </a:prstGeom>
            <a:solidFill>
              <a:srgbClr val="F5F6F5">
                <a:alpha val="42410"/>
              </a:srgbClr>
            </a:solidFill>
            <a:ln w="9525" cap="flat" cmpd="sng">
              <a:solidFill>
                <a:schemeClr val="lt1"/>
              </a:solidFill>
              <a:prstDash val="solid"/>
              <a:round/>
              <a:headEnd type="none" w="sm" len="sm"/>
              <a:tailEnd type="none" w="sm" len="sm"/>
            </a:ln>
            <a:effectLst>
              <a:outerShdw blurRad="342900" dist="133350" dir="5400000" algn="bl" rotWithShape="0">
                <a:schemeClr val="accent5">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a:ea typeface="Darker Grotesque"/>
                <a:cs typeface="Darker Grotesque"/>
                <a:sym typeface="Darker Grotesque"/>
              </a:endParaRPr>
            </a:p>
          </p:txBody>
        </p:sp>
      </p:grpSp>
      <p:sp>
        <p:nvSpPr>
          <p:cNvPr id="97" name="Google Shape;97;p11"/>
          <p:cNvSpPr txBox="1">
            <a:spLocks noGrp="1"/>
          </p:cNvSpPr>
          <p:nvPr>
            <p:ph type="title" hasCustomPrompt="1"/>
          </p:nvPr>
        </p:nvSpPr>
        <p:spPr>
          <a:xfrm>
            <a:off x="1854775" y="1401413"/>
            <a:ext cx="6576000" cy="16500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9600"/>
            </a:lvl1pPr>
            <a:lvl2pPr lvl="1" algn="r">
              <a:spcBef>
                <a:spcPts val="0"/>
              </a:spcBef>
              <a:spcAft>
                <a:spcPts val="0"/>
              </a:spcAft>
              <a:buSzPts val="9600"/>
              <a:buNone/>
              <a:defRPr sz="9600"/>
            </a:lvl2pPr>
            <a:lvl3pPr lvl="2" algn="r">
              <a:spcBef>
                <a:spcPts val="0"/>
              </a:spcBef>
              <a:spcAft>
                <a:spcPts val="0"/>
              </a:spcAft>
              <a:buSzPts val="9600"/>
              <a:buNone/>
              <a:defRPr sz="9600"/>
            </a:lvl3pPr>
            <a:lvl4pPr lvl="3" algn="r">
              <a:spcBef>
                <a:spcPts val="0"/>
              </a:spcBef>
              <a:spcAft>
                <a:spcPts val="0"/>
              </a:spcAft>
              <a:buSzPts val="9600"/>
              <a:buNone/>
              <a:defRPr sz="9600"/>
            </a:lvl4pPr>
            <a:lvl5pPr lvl="4" algn="r">
              <a:spcBef>
                <a:spcPts val="0"/>
              </a:spcBef>
              <a:spcAft>
                <a:spcPts val="0"/>
              </a:spcAft>
              <a:buSzPts val="9600"/>
              <a:buNone/>
              <a:defRPr sz="9600"/>
            </a:lvl5pPr>
            <a:lvl6pPr lvl="5" algn="r">
              <a:spcBef>
                <a:spcPts val="0"/>
              </a:spcBef>
              <a:spcAft>
                <a:spcPts val="0"/>
              </a:spcAft>
              <a:buSzPts val="9600"/>
              <a:buNone/>
              <a:defRPr sz="9600"/>
            </a:lvl6pPr>
            <a:lvl7pPr lvl="6" algn="r">
              <a:spcBef>
                <a:spcPts val="0"/>
              </a:spcBef>
              <a:spcAft>
                <a:spcPts val="0"/>
              </a:spcAft>
              <a:buSzPts val="9600"/>
              <a:buNone/>
              <a:defRPr sz="9600"/>
            </a:lvl7pPr>
            <a:lvl8pPr lvl="7" algn="r">
              <a:spcBef>
                <a:spcPts val="0"/>
              </a:spcBef>
              <a:spcAft>
                <a:spcPts val="0"/>
              </a:spcAft>
              <a:buSzPts val="9600"/>
              <a:buNone/>
              <a:defRPr sz="9600"/>
            </a:lvl8pPr>
            <a:lvl9pPr lvl="8" algn="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854775" y="3148188"/>
            <a:ext cx="65760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r" rtl="0">
              <a:lnSpc>
                <a:spcPct val="100000"/>
              </a:lnSpc>
              <a:spcBef>
                <a:spcPts val="0"/>
              </a:spcBef>
              <a:spcAft>
                <a:spcPts val="0"/>
              </a:spcAft>
              <a:buSzPts val="1600"/>
              <a:buNone/>
              <a:defRPr sz="1600"/>
            </a:lvl2pPr>
            <a:lvl3pPr lvl="2" algn="r" rtl="0">
              <a:lnSpc>
                <a:spcPct val="100000"/>
              </a:lnSpc>
              <a:spcBef>
                <a:spcPts val="1600"/>
              </a:spcBef>
              <a:spcAft>
                <a:spcPts val="0"/>
              </a:spcAft>
              <a:buSzPts val="1600"/>
              <a:buNone/>
              <a:defRPr sz="1600"/>
            </a:lvl3pPr>
            <a:lvl4pPr lvl="3" algn="r" rtl="0">
              <a:lnSpc>
                <a:spcPct val="100000"/>
              </a:lnSpc>
              <a:spcBef>
                <a:spcPts val="1600"/>
              </a:spcBef>
              <a:spcAft>
                <a:spcPts val="0"/>
              </a:spcAft>
              <a:buSzPts val="1600"/>
              <a:buNone/>
              <a:defRPr sz="1600"/>
            </a:lvl4pPr>
            <a:lvl5pPr lvl="4" algn="r" rtl="0">
              <a:lnSpc>
                <a:spcPct val="100000"/>
              </a:lnSpc>
              <a:spcBef>
                <a:spcPts val="1600"/>
              </a:spcBef>
              <a:spcAft>
                <a:spcPts val="0"/>
              </a:spcAft>
              <a:buSzPts val="1600"/>
              <a:buNone/>
              <a:defRPr sz="1600"/>
            </a:lvl5pPr>
            <a:lvl6pPr lvl="5" algn="r" rtl="0">
              <a:lnSpc>
                <a:spcPct val="100000"/>
              </a:lnSpc>
              <a:spcBef>
                <a:spcPts val="1600"/>
              </a:spcBef>
              <a:spcAft>
                <a:spcPts val="0"/>
              </a:spcAft>
              <a:buSzPts val="1600"/>
              <a:buNone/>
              <a:defRPr sz="1600"/>
            </a:lvl6pPr>
            <a:lvl7pPr lvl="6" algn="r" rtl="0">
              <a:lnSpc>
                <a:spcPct val="100000"/>
              </a:lnSpc>
              <a:spcBef>
                <a:spcPts val="1600"/>
              </a:spcBef>
              <a:spcAft>
                <a:spcPts val="0"/>
              </a:spcAft>
              <a:buSzPts val="1600"/>
              <a:buNone/>
              <a:defRPr sz="1600"/>
            </a:lvl7pPr>
            <a:lvl8pPr lvl="7" algn="r" rtl="0">
              <a:lnSpc>
                <a:spcPct val="100000"/>
              </a:lnSpc>
              <a:spcBef>
                <a:spcPts val="1600"/>
              </a:spcBef>
              <a:spcAft>
                <a:spcPts val="0"/>
              </a:spcAft>
              <a:buSzPts val="1600"/>
              <a:buNone/>
              <a:defRPr sz="1600"/>
            </a:lvl8pPr>
            <a:lvl9pPr lvl="8" algn="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1pPr>
            <a:lvl2pPr lvl="1"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2pPr>
            <a:lvl3pPr lvl="2"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3pPr>
            <a:lvl4pPr lvl="3"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4pPr>
            <a:lvl5pPr lvl="4"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5pPr>
            <a:lvl6pPr lvl="5"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6pPr>
            <a:lvl7pPr lvl="6"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7pPr>
            <a:lvl8pPr lvl="7"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8pPr>
            <a:lvl9pPr lvl="8" rtl="0">
              <a:spcBef>
                <a:spcPts val="0"/>
              </a:spcBef>
              <a:spcAft>
                <a:spcPts val="0"/>
              </a:spcAft>
              <a:buClr>
                <a:schemeClr val="dk1"/>
              </a:buClr>
              <a:buSzPts val="2800"/>
              <a:buFont typeface="Urbanist"/>
              <a:buNone/>
              <a:defRPr sz="2800" b="1">
                <a:solidFill>
                  <a:schemeClr val="dk1"/>
                </a:solidFill>
                <a:latin typeface="Urbanist"/>
                <a:ea typeface="Urbanist"/>
                <a:cs typeface="Urbanist"/>
                <a:sym typeface="Urbanis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marL="914400" lvl="1"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marL="1371600" lvl="2"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marL="1828800" lvl="3"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marL="2286000" lvl="4"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marL="2743200" lvl="5"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marL="3200400" lvl="6"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marL="3657600" lvl="7" indent="-317500">
              <a:lnSpc>
                <a:spcPct val="100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marL="4114800" lvl="8" indent="-317500">
              <a:lnSpc>
                <a:spcPct val="100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60" r:id="rId10"/>
    <p:sldLayoutId id="2147483665"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2562-1753-4AA9-A6F2-05AB934B4B6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C33BFD-9892-3651-E025-CD843722BB65}"/>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18764-2A51-288F-950D-45C03672638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AD6C788A-A6DD-4AD0-AFEA-78CA697C21E8}" type="datetimeFigureOut">
              <a:rPr lang="en-IN" smtClean="0"/>
              <a:t>25-04-2024</a:t>
            </a:fld>
            <a:endParaRPr lang="en-IN"/>
          </a:p>
        </p:txBody>
      </p:sp>
      <p:sp>
        <p:nvSpPr>
          <p:cNvPr id="5" name="Footer Placeholder 4">
            <a:extLst>
              <a:ext uri="{FF2B5EF4-FFF2-40B4-BE49-F238E27FC236}">
                <a16:creationId xmlns:a16="http://schemas.microsoft.com/office/drawing/2014/main" id="{424B4651-935B-E552-E537-53A3E2AF8F3D}"/>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CDDF39D-8F36-1B0E-8075-FD867700C4E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045039CF-ECBE-4586-AC16-6952EEEDEE12}" type="slidenum">
              <a:rPr lang="en-IN" smtClean="0"/>
              <a:t>‹#›</a:t>
            </a:fld>
            <a:endParaRPr lang="en-IN"/>
          </a:p>
        </p:txBody>
      </p:sp>
    </p:spTree>
    <p:extLst>
      <p:ext uri="{BB962C8B-B14F-4D97-AF65-F5344CB8AC3E}">
        <p14:creationId xmlns:p14="http://schemas.microsoft.com/office/powerpoint/2010/main" val="317962641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4471B-FFD9-6DC6-0169-E58DCFDE2AEC}"/>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5B54F-2147-8045-B964-DEAB9B578CEF}"/>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1A93F-4575-9EEA-0D2C-B490F65BD073}"/>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FEE22759-FA51-410A-9F3E-B130AA3AE272}" type="datetime1">
              <a:rPr lang="en-IN" smtClean="0"/>
              <a:t>25-04-2024</a:t>
            </a:fld>
            <a:endParaRPr lang="en-IN"/>
          </a:p>
        </p:txBody>
      </p:sp>
      <p:sp>
        <p:nvSpPr>
          <p:cNvPr id="5" name="Footer Placeholder 4">
            <a:extLst>
              <a:ext uri="{FF2B5EF4-FFF2-40B4-BE49-F238E27FC236}">
                <a16:creationId xmlns:a16="http://schemas.microsoft.com/office/drawing/2014/main" id="{AA61163D-E123-0A4F-EC75-1D93CF849753}"/>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A3EB06-ED83-3F17-21C7-D4109C22697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71EFD9D-1B6D-4D2A-8F27-41AEF175C2AB}" type="slidenum">
              <a:rPr lang="en-IN" smtClean="0"/>
              <a:t>‹#›</a:t>
            </a:fld>
            <a:endParaRPr lang="en-IN"/>
          </a:p>
        </p:txBody>
      </p:sp>
    </p:spTree>
    <p:extLst>
      <p:ext uri="{BB962C8B-B14F-4D97-AF65-F5344CB8AC3E}">
        <p14:creationId xmlns:p14="http://schemas.microsoft.com/office/powerpoint/2010/main" val="29171633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9.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4"/>
          <p:cNvSpPr txBox="1">
            <a:spLocks noGrp="1"/>
          </p:cNvSpPr>
          <p:nvPr>
            <p:ph type="ctrTitle"/>
          </p:nvPr>
        </p:nvSpPr>
        <p:spPr>
          <a:xfrm>
            <a:off x="933357" y="902216"/>
            <a:ext cx="7025309" cy="8901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0" dirty="0">
                <a:solidFill>
                  <a:schemeClr val="accent5">
                    <a:lumMod val="50000"/>
                  </a:schemeClr>
                </a:solidFill>
                <a:latin typeface="Times New Roman" panose="02020603050405020304" pitchFamily="18" charset="0"/>
                <a:cs typeface="Times New Roman" panose="02020603050405020304" pitchFamily="18" charset="0"/>
              </a:rPr>
              <a:t>LANGUAGE EXCHANGE PLATFORM </a:t>
            </a:r>
            <a:endParaRPr sz="2800" b="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2" name="Google Shape;192;p24"/>
          <p:cNvSpPr txBox="1">
            <a:spLocks noGrp="1"/>
          </p:cNvSpPr>
          <p:nvPr>
            <p:ph type="subTitle" idx="1"/>
          </p:nvPr>
        </p:nvSpPr>
        <p:spPr>
          <a:xfrm>
            <a:off x="1664784" y="2571750"/>
            <a:ext cx="5213536" cy="727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Guide: Dr.B.SHUNMUGAPRIYA.M.E., Ph.D.,</a:t>
            </a: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Assistant Professor (Sr. Grade)</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B5E7D1D-C242-C1CC-AC9C-900624579288}"/>
              </a:ext>
            </a:extLst>
          </p:cNvPr>
          <p:cNvSpPr txBox="1"/>
          <p:nvPr/>
        </p:nvSpPr>
        <p:spPr>
          <a:xfrm>
            <a:off x="1936326" y="3364121"/>
            <a:ext cx="4309534" cy="1754326"/>
          </a:xfrm>
          <a:prstGeom prst="rect">
            <a:avLst/>
          </a:prstGeom>
          <a:noFill/>
        </p:spPr>
        <p:txBody>
          <a:bodyPr wrap="square" rtlCol="0">
            <a:spAutoFit/>
          </a:bodyPr>
          <a:lstStyle/>
          <a:p>
            <a:pPr lvl="6"/>
            <a:r>
              <a:rPr lang="en-IN" sz="1800" dirty="0">
                <a:latin typeface="Times New Roman" panose="02020603050405020304" pitchFamily="18" charset="0"/>
                <a:cs typeface="Times New Roman" panose="02020603050405020304" pitchFamily="18" charset="0"/>
              </a:rPr>
              <a:t>Team Members:</a:t>
            </a:r>
          </a:p>
          <a:p>
            <a:pPr lvl="6"/>
            <a:r>
              <a:rPr lang="en-IN" sz="1800" dirty="0">
                <a:latin typeface="Times New Roman" panose="02020603050405020304" pitchFamily="18" charset="0"/>
                <a:cs typeface="Times New Roman" panose="02020603050405020304" pitchFamily="18" charset="0"/>
              </a:rPr>
              <a:t> SHAKTHI SHUNMUGAM S M (2112013) </a:t>
            </a:r>
          </a:p>
          <a:p>
            <a:pPr lvl="6"/>
            <a:r>
              <a:rPr lang="en-IN" sz="1800" dirty="0">
                <a:latin typeface="Times New Roman" panose="02020603050405020304" pitchFamily="18" charset="0"/>
                <a:cs typeface="Times New Roman" panose="02020603050405020304" pitchFamily="18" charset="0"/>
              </a:rPr>
              <a:t> V.RAJESH(2112081)</a:t>
            </a:r>
          </a:p>
          <a:p>
            <a:pPr lvl="6"/>
            <a:r>
              <a:rPr lang="en-IN" sz="1800" dirty="0">
                <a:latin typeface="Times New Roman" panose="02020603050405020304" pitchFamily="18" charset="0"/>
                <a:cs typeface="Times New Roman" panose="02020603050405020304" pitchFamily="18" charset="0"/>
              </a:rPr>
              <a:t> KESAVA MURUGAN K  (2112411)</a:t>
            </a:r>
          </a:p>
          <a:p>
            <a:pPr lvl="6"/>
            <a:r>
              <a:rPr lang="en-IN" sz="1800" dirty="0">
                <a:latin typeface="Times New Roman" panose="02020603050405020304" pitchFamily="18" charset="0"/>
                <a:cs typeface="Times New Roman" panose="02020603050405020304" pitchFamily="18" charset="0"/>
              </a:rPr>
              <a:t>		</a:t>
            </a:r>
          </a:p>
          <a:p>
            <a:pPr lvl="2"/>
            <a:r>
              <a:rPr lang="en-IN" sz="18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525ACEF0-B0B5-0B0C-77C2-F40583C2C4E9}"/>
              </a:ext>
            </a:extLst>
          </p:cNvPr>
          <p:cNvSpPr txBox="1"/>
          <p:nvPr/>
        </p:nvSpPr>
        <p:spPr>
          <a:xfrm>
            <a:off x="9937840" y="4698475"/>
            <a:ext cx="624840" cy="307777"/>
          </a:xfrm>
          <a:prstGeom prst="rect">
            <a:avLst/>
          </a:prstGeom>
          <a:noFill/>
        </p:spPr>
        <p:txBody>
          <a:bodyPr wrap="square" rtlCol="0">
            <a:spAutoFit/>
          </a:bodyPr>
          <a:lstStyle/>
          <a:p>
            <a:r>
              <a:rPr lang="en-US" dirty="0"/>
              <a:t>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METHODOLOGY</a:t>
            </a:r>
          </a:p>
        </p:txBody>
      </p:sp>
      <p:sp>
        <p:nvSpPr>
          <p:cNvPr id="1612" name="Google Shape;1612;p44"/>
          <p:cNvSpPr txBox="1">
            <a:spLocks noGrp="1"/>
          </p:cNvSpPr>
          <p:nvPr>
            <p:ph type="body" idx="1"/>
          </p:nvPr>
        </p:nvSpPr>
        <p:spPr>
          <a:xfrm>
            <a:off x="720000" y="1215750"/>
            <a:ext cx="7704000" cy="3153050"/>
          </a:xfrm>
          <a:prstGeom prst="rect">
            <a:avLst/>
          </a:prstGeom>
        </p:spPr>
        <p:txBody>
          <a:bodyPr spcFirstLastPara="1" wrap="square" lIns="91425" tIns="91425" rIns="91425" bIns="91425" anchor="t" anchorCtr="0">
            <a:noAutofit/>
          </a:bodyPr>
          <a:lstStyle/>
          <a:p>
            <a:pPr marL="0" indent="0" algn="just">
              <a:buNone/>
            </a:pPr>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closely follow the learners and monitor them to grasp the unique needs and hurdles encountered by language learners and tutors in our platform.</a:t>
            </a:r>
          </a:p>
          <a:p>
            <a:pPr marL="285750" indent="-285750" algn="just"/>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design intuitive online interfaces customized to cater to the preferences of language learners, tutors, and language enthusiasts.</a:t>
            </a:r>
          </a:p>
          <a:p>
            <a:pPr marL="285750" indent="-285750" algn="just"/>
            <a:endParaRPr lang="en-US" sz="1800" dirty="0">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We prioritize user experience and accessibility, ensuring that our platform is easy to navigate and inclusive for all language learners, regardless of their proficiency level.</a:t>
            </a:r>
          </a:p>
          <a:p>
            <a:pPr marL="285750" indent="-285750" algn="just"/>
            <a:endParaRPr lang="en-US" sz="18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19C9675C-E7AF-2578-8002-EF9B0D0B1A16}"/>
              </a:ext>
            </a:extLst>
          </p:cNvPr>
          <p:cNvSpPr txBox="1"/>
          <p:nvPr/>
        </p:nvSpPr>
        <p:spPr>
          <a:xfrm>
            <a:off x="8424000" y="4698475"/>
            <a:ext cx="624840" cy="307777"/>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357520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IMPLEMENTATION</a:t>
            </a:r>
          </a:p>
        </p:txBody>
      </p:sp>
      <p:sp>
        <p:nvSpPr>
          <p:cNvPr id="1612" name="Google Shape;1612;p44"/>
          <p:cNvSpPr txBox="1">
            <a:spLocks noGrp="1"/>
          </p:cNvSpPr>
          <p:nvPr>
            <p:ph type="body" idx="1"/>
          </p:nvPr>
        </p:nvSpPr>
        <p:spPr>
          <a:xfrm>
            <a:off x="640752" y="1150980"/>
            <a:ext cx="7704000" cy="1494683"/>
          </a:xfrm>
          <a:prstGeom prst="rect">
            <a:avLst/>
          </a:prstGeom>
        </p:spPr>
        <p:txBody>
          <a:bodyPr spcFirstLastPara="1" wrap="square" lIns="91425" tIns="91425" rIns="91425" bIns="91425" anchor="t" anchorCtr="0">
            <a:noAutofit/>
          </a:bodyPr>
          <a:lstStyle/>
          <a:p>
            <a:pPr marL="0" indent="0" algn="just">
              <a:buNone/>
            </a:pPr>
            <a:r>
              <a:rPr lang="en-US" sz="1800" dirty="0">
                <a:effectLst/>
                <a:latin typeface="Times New Roman" panose="02020603050405020304" pitchFamily="18" charset="0"/>
                <a:ea typeface="Times New Roman" panose="02020603050405020304" pitchFamily="18" charset="0"/>
              </a:rPr>
              <a:t>The implementation emphasizes improving language learning experiences through effective lesson planning, progress tracking, and proficiency assessment tools. Monitoring and validation mechanisms ensure adherence to educational standards and learner progress, enhancing confidence in language learning outcomes.</a:t>
            </a:r>
          </a:p>
        </p:txBody>
      </p:sp>
      <p:sp>
        <p:nvSpPr>
          <p:cNvPr id="4" name="TextBox 3">
            <a:extLst>
              <a:ext uri="{FF2B5EF4-FFF2-40B4-BE49-F238E27FC236}">
                <a16:creationId xmlns:a16="http://schemas.microsoft.com/office/drawing/2014/main" id="{26C93A56-08FE-7FDF-EA19-647ABBAEDCD1}"/>
              </a:ext>
            </a:extLst>
          </p:cNvPr>
          <p:cNvSpPr txBox="1"/>
          <p:nvPr/>
        </p:nvSpPr>
        <p:spPr>
          <a:xfrm>
            <a:off x="792390" y="2781205"/>
            <a:ext cx="2659470" cy="1715662"/>
          </a:xfrm>
          <a:prstGeom prst="rect">
            <a:avLst/>
          </a:prstGeom>
          <a:noFill/>
        </p:spPr>
        <p:txBody>
          <a:bodyPr wrap="square">
            <a:spAutoFit/>
          </a:bodyPr>
          <a:lstStyle/>
          <a:p>
            <a:pPr algn="l">
              <a:lnSpc>
                <a:spcPct val="150000"/>
              </a:lnSpc>
              <a:buSzPts val="1100"/>
              <a:buFont typeface="Arial"/>
              <a:buNone/>
            </a:pPr>
            <a:r>
              <a:rPr lang="en-US" sz="1600" b="0" dirty="0">
                <a:solidFill>
                  <a:srgbClr val="00B050"/>
                </a:solidFill>
                <a:latin typeface="Times New Roman" panose="02020603050405020304" pitchFamily="18" charset="0"/>
                <a:cs typeface="Times New Roman" panose="02020603050405020304" pitchFamily="18" charset="0"/>
              </a:rPr>
              <a:t>Web Tools</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HTML</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CSS</a:t>
            </a:r>
          </a:p>
          <a:p>
            <a:pPr marL="285750" indent="-285750" algn="l">
              <a:lnSpc>
                <a:spcPct val="150000"/>
              </a:lnSpc>
              <a:buSzPts val="1100"/>
              <a:buFont typeface="Arial" panose="020B0604020202020204" pitchFamily="34" charset="0"/>
              <a:buChar char="•"/>
            </a:pPr>
            <a:r>
              <a:rPr lang="en-US" sz="1400" b="0" dirty="0">
                <a:solidFill>
                  <a:schemeClr val="accent6">
                    <a:lumMod val="10000"/>
                  </a:schemeClr>
                </a:solidFill>
                <a:latin typeface="Times New Roman" panose="02020603050405020304" pitchFamily="18" charset="0"/>
                <a:cs typeface="Times New Roman" panose="02020603050405020304" pitchFamily="18" charset="0"/>
              </a:rPr>
              <a:t>JavaScript (JS)</a:t>
            </a:r>
          </a:p>
          <a:p>
            <a:pPr algn="l">
              <a:lnSpc>
                <a:spcPct val="150000"/>
              </a:lnSpc>
              <a:buSzPts val="1100"/>
            </a:pPr>
            <a:endParaRPr lang="en-US" sz="1400" b="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7665DFA-3DA9-8CA1-5733-A5B4DBFA8D58}"/>
              </a:ext>
            </a:extLst>
          </p:cNvPr>
          <p:cNvSpPr txBox="1"/>
          <p:nvPr/>
        </p:nvSpPr>
        <p:spPr>
          <a:xfrm>
            <a:off x="3764280" y="2692623"/>
            <a:ext cx="1737360" cy="1569660"/>
          </a:xfrm>
          <a:prstGeom prst="rect">
            <a:avLst/>
          </a:prstGeom>
          <a:noFill/>
        </p:spPr>
        <p:txBody>
          <a:bodyPr wrap="square" rtlCol="0">
            <a:spAutoFit/>
          </a:bodyPr>
          <a:lstStyle/>
          <a:p>
            <a:endParaRPr lang="en-US" sz="1600" dirty="0">
              <a:solidFill>
                <a:srgbClr val="00B050"/>
              </a:solidFill>
              <a:latin typeface="Times New Roman" panose="02020603050405020304" pitchFamily="18" charset="0"/>
              <a:cs typeface="Times New Roman" panose="02020603050405020304" pitchFamily="18" charset="0"/>
            </a:endParaRPr>
          </a:p>
          <a:p>
            <a:r>
              <a:rPr lang="en-IN" sz="1600" dirty="0">
                <a:solidFill>
                  <a:srgbClr val="00B050"/>
                </a:solidFill>
                <a:latin typeface="Times New Roman" panose="02020603050405020304" pitchFamily="18" charset="0"/>
                <a:cs typeface="Times New Roman" panose="02020603050405020304" pitchFamily="18" charset="0"/>
              </a:rPr>
              <a:t>Database</a:t>
            </a:r>
          </a:p>
          <a:p>
            <a:endParaRPr lang="en-IN" sz="1600" dirty="0">
              <a:solidFill>
                <a:srgbClr val="00B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PHP</a:t>
            </a:r>
          </a:p>
          <a:p>
            <a:endParaRPr lang="en-IN" sz="1600" dirty="0">
              <a:solidFill>
                <a:srgbClr val="00B050"/>
              </a:solidFill>
              <a:latin typeface="Times New Roman" panose="02020603050405020304" pitchFamily="18" charset="0"/>
              <a:cs typeface="Times New Roman" panose="02020603050405020304" pitchFamily="18"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BCFC83-913B-490D-824F-64D4D684BFE8}"/>
              </a:ext>
            </a:extLst>
          </p:cNvPr>
          <p:cNvSpPr txBox="1"/>
          <p:nvPr/>
        </p:nvSpPr>
        <p:spPr>
          <a:xfrm>
            <a:off x="6316980" y="2692623"/>
            <a:ext cx="1737360" cy="1569660"/>
          </a:xfrm>
          <a:prstGeom prst="rect">
            <a:avLst/>
          </a:prstGeom>
          <a:noFill/>
        </p:spPr>
        <p:txBody>
          <a:bodyPr wrap="square" rtlCol="0">
            <a:spAutoFit/>
          </a:bodyPr>
          <a:lstStyle/>
          <a:p>
            <a:endParaRPr lang="en-US" sz="1600" dirty="0">
              <a:solidFill>
                <a:srgbClr val="00B050"/>
              </a:solidFill>
              <a:latin typeface="Times New Roman" panose="02020603050405020304" pitchFamily="18" charset="0"/>
              <a:cs typeface="Times New Roman" panose="02020603050405020304" pitchFamily="18" charset="0"/>
            </a:endParaRPr>
          </a:p>
          <a:p>
            <a:r>
              <a:rPr lang="en-IN" sz="1600" dirty="0">
                <a:solidFill>
                  <a:srgbClr val="00B050"/>
                </a:solidFill>
                <a:latin typeface="Times New Roman" panose="02020603050405020304" pitchFamily="18" charset="0"/>
                <a:cs typeface="Times New Roman" panose="02020603050405020304" pitchFamily="18" charset="0"/>
              </a:rPr>
              <a:t>IDE</a:t>
            </a:r>
          </a:p>
          <a:p>
            <a:endParaRPr lang="en-IN" sz="1600" dirty="0">
              <a:solidFill>
                <a:srgbClr val="00B05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VS Code</a:t>
            </a:r>
          </a:p>
          <a:p>
            <a:endParaRPr lang="en-IN" sz="1600" dirty="0">
              <a:solidFill>
                <a:srgbClr val="00B050"/>
              </a:solidFill>
              <a:latin typeface="Times New Roman" panose="02020603050405020304" pitchFamily="18" charset="0"/>
              <a:cs typeface="Times New Roman" panose="02020603050405020304" pitchFamily="18"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07EEDC-F7C7-AB53-29FB-275555211BEE}"/>
              </a:ext>
            </a:extLst>
          </p:cNvPr>
          <p:cNvSpPr txBox="1"/>
          <p:nvPr/>
        </p:nvSpPr>
        <p:spPr>
          <a:xfrm>
            <a:off x="8424000" y="4698475"/>
            <a:ext cx="624840" cy="307777"/>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332309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8799A0-A160-6A69-FE2F-0901EE326D12}"/>
              </a:ext>
            </a:extLst>
          </p:cNvPr>
          <p:cNvSpPr txBox="1"/>
          <p:nvPr/>
        </p:nvSpPr>
        <p:spPr>
          <a:xfrm>
            <a:off x="8424000" y="4698475"/>
            <a:ext cx="624840" cy="307777"/>
          </a:xfrm>
          <a:prstGeom prst="rect">
            <a:avLst/>
          </a:prstGeom>
          <a:noFill/>
        </p:spPr>
        <p:txBody>
          <a:bodyPr wrap="square" rtlCol="0">
            <a:spAutoFit/>
          </a:bodyPr>
          <a:lstStyle/>
          <a:p>
            <a:r>
              <a:rPr lang="en-US" dirty="0"/>
              <a:t>12</a:t>
            </a:r>
            <a:endParaRPr lang="en-IN" dirty="0"/>
          </a:p>
        </p:txBody>
      </p:sp>
      <p:pic>
        <p:nvPicPr>
          <p:cNvPr id="2" name="Picture 1">
            <a:extLst>
              <a:ext uri="{FF2B5EF4-FFF2-40B4-BE49-F238E27FC236}">
                <a16:creationId xmlns:a16="http://schemas.microsoft.com/office/drawing/2014/main" id="{6563FCA7-B98D-F3E7-8533-B38C7B7FACEE}"/>
              </a:ext>
            </a:extLst>
          </p:cNvPr>
          <p:cNvPicPr/>
          <p:nvPr/>
        </p:nvPicPr>
        <p:blipFill>
          <a:blip r:embed="rId3"/>
          <a:stretch>
            <a:fillRect/>
          </a:stretch>
        </p:blipFill>
        <p:spPr>
          <a:xfrm>
            <a:off x="1419860" y="1304607"/>
            <a:ext cx="6304280" cy="2534285"/>
          </a:xfrm>
          <a:prstGeom prst="rect">
            <a:avLst/>
          </a:prstGeom>
        </p:spPr>
      </p:pic>
    </p:spTree>
    <p:extLst>
      <p:ext uri="{BB962C8B-B14F-4D97-AF65-F5344CB8AC3E}">
        <p14:creationId xmlns:p14="http://schemas.microsoft.com/office/powerpoint/2010/main" val="364304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B5561F-39B7-1D95-3F12-E62FAA55F9BF}"/>
              </a:ext>
            </a:extLst>
          </p:cNvPr>
          <p:cNvSpPr txBox="1"/>
          <p:nvPr/>
        </p:nvSpPr>
        <p:spPr>
          <a:xfrm>
            <a:off x="8578591" y="4744904"/>
            <a:ext cx="624840" cy="307777"/>
          </a:xfrm>
          <a:prstGeom prst="rect">
            <a:avLst/>
          </a:prstGeom>
          <a:noFill/>
        </p:spPr>
        <p:txBody>
          <a:bodyPr wrap="square" rtlCol="0">
            <a:spAutoFit/>
          </a:bodyPr>
          <a:lstStyle/>
          <a:p>
            <a:r>
              <a:rPr lang="en-US" dirty="0"/>
              <a:t>13</a:t>
            </a:r>
            <a:endParaRPr lang="en-IN" dirty="0"/>
          </a:p>
        </p:txBody>
      </p:sp>
      <p:pic>
        <p:nvPicPr>
          <p:cNvPr id="2" name="Picture 1">
            <a:extLst>
              <a:ext uri="{FF2B5EF4-FFF2-40B4-BE49-F238E27FC236}">
                <a16:creationId xmlns:a16="http://schemas.microsoft.com/office/drawing/2014/main" id="{824448DC-2434-610B-C3BF-3D0A80ECBACB}"/>
              </a:ext>
            </a:extLst>
          </p:cNvPr>
          <p:cNvPicPr/>
          <p:nvPr/>
        </p:nvPicPr>
        <p:blipFill>
          <a:blip r:embed="rId2"/>
          <a:stretch>
            <a:fillRect/>
          </a:stretch>
        </p:blipFill>
        <p:spPr>
          <a:xfrm>
            <a:off x="516139" y="439668"/>
            <a:ext cx="2863215" cy="2020570"/>
          </a:xfrm>
          <a:prstGeom prst="rect">
            <a:avLst/>
          </a:prstGeom>
        </p:spPr>
      </p:pic>
      <p:pic>
        <p:nvPicPr>
          <p:cNvPr id="5" name="Picture 4">
            <a:extLst>
              <a:ext uri="{FF2B5EF4-FFF2-40B4-BE49-F238E27FC236}">
                <a16:creationId xmlns:a16="http://schemas.microsoft.com/office/drawing/2014/main" id="{90A25B7E-FC71-53AC-0077-23DF67F2047D}"/>
              </a:ext>
            </a:extLst>
          </p:cNvPr>
          <p:cNvPicPr/>
          <p:nvPr/>
        </p:nvPicPr>
        <p:blipFill rotWithShape="1">
          <a:blip r:embed="rId3"/>
          <a:srcRect b="23146"/>
          <a:stretch/>
        </p:blipFill>
        <p:spPr>
          <a:xfrm>
            <a:off x="3687336" y="439668"/>
            <a:ext cx="4891255" cy="2132082"/>
          </a:xfrm>
          <a:prstGeom prst="rect">
            <a:avLst/>
          </a:prstGeom>
        </p:spPr>
      </p:pic>
      <p:pic>
        <p:nvPicPr>
          <p:cNvPr id="12" name="Picture 11">
            <a:extLst>
              <a:ext uri="{FF2B5EF4-FFF2-40B4-BE49-F238E27FC236}">
                <a16:creationId xmlns:a16="http://schemas.microsoft.com/office/drawing/2014/main" id="{2B96218C-B93F-7002-0EC3-D5A7A062E6A4}"/>
              </a:ext>
            </a:extLst>
          </p:cNvPr>
          <p:cNvPicPr>
            <a:picLocks noChangeAspect="1"/>
          </p:cNvPicPr>
          <p:nvPr/>
        </p:nvPicPr>
        <p:blipFill rotWithShape="1">
          <a:blip r:embed="rId4"/>
          <a:srcRect b="44499"/>
          <a:stretch/>
        </p:blipFill>
        <p:spPr>
          <a:xfrm>
            <a:off x="368505" y="2818131"/>
            <a:ext cx="3911782" cy="2132082"/>
          </a:xfrm>
          <a:prstGeom prst="rect">
            <a:avLst/>
          </a:prstGeom>
        </p:spPr>
      </p:pic>
      <p:pic>
        <p:nvPicPr>
          <p:cNvPr id="13" name="Picture 12">
            <a:extLst>
              <a:ext uri="{FF2B5EF4-FFF2-40B4-BE49-F238E27FC236}">
                <a16:creationId xmlns:a16="http://schemas.microsoft.com/office/drawing/2014/main" id="{BA3C4C89-09CD-126C-FF9E-96ADF6E6CDE3}"/>
              </a:ext>
            </a:extLst>
          </p:cNvPr>
          <p:cNvPicPr/>
          <p:nvPr/>
        </p:nvPicPr>
        <p:blipFill rotWithShape="1">
          <a:blip r:embed="rId5"/>
          <a:srcRect l="5170" t="4539" r="25727" b="6309"/>
          <a:stretch/>
        </p:blipFill>
        <p:spPr>
          <a:xfrm>
            <a:off x="4572000" y="2818131"/>
            <a:ext cx="3694771" cy="2132082"/>
          </a:xfrm>
          <a:prstGeom prst="rect">
            <a:avLst/>
          </a:prstGeom>
        </p:spPr>
      </p:pic>
    </p:spTree>
    <p:extLst>
      <p:ext uri="{BB962C8B-B14F-4D97-AF65-F5344CB8AC3E}">
        <p14:creationId xmlns:p14="http://schemas.microsoft.com/office/powerpoint/2010/main" val="391081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334AE2-33C1-BD28-F9D1-11B15FB499E2}"/>
              </a:ext>
            </a:extLst>
          </p:cNvPr>
          <p:cNvSpPr txBox="1"/>
          <p:nvPr/>
        </p:nvSpPr>
        <p:spPr>
          <a:xfrm>
            <a:off x="8633461" y="4791906"/>
            <a:ext cx="624840" cy="307777"/>
          </a:xfrm>
          <a:prstGeom prst="rect">
            <a:avLst/>
          </a:prstGeom>
          <a:noFill/>
        </p:spPr>
        <p:txBody>
          <a:bodyPr wrap="square" rtlCol="0">
            <a:spAutoFit/>
          </a:bodyPr>
          <a:lstStyle/>
          <a:p>
            <a:r>
              <a:rPr lang="en-US" dirty="0"/>
              <a:t>14</a:t>
            </a:r>
            <a:endParaRPr lang="en-IN" dirty="0"/>
          </a:p>
        </p:txBody>
      </p:sp>
      <p:pic>
        <p:nvPicPr>
          <p:cNvPr id="7" name="Picture 6">
            <a:extLst>
              <a:ext uri="{FF2B5EF4-FFF2-40B4-BE49-F238E27FC236}">
                <a16:creationId xmlns:a16="http://schemas.microsoft.com/office/drawing/2014/main" id="{22836EEB-68C0-1247-684A-04F89ABA3DA2}"/>
              </a:ext>
            </a:extLst>
          </p:cNvPr>
          <p:cNvPicPr/>
          <p:nvPr/>
        </p:nvPicPr>
        <p:blipFill>
          <a:blip r:embed="rId2"/>
          <a:stretch>
            <a:fillRect/>
          </a:stretch>
        </p:blipFill>
        <p:spPr>
          <a:xfrm>
            <a:off x="1040719" y="618435"/>
            <a:ext cx="6304280" cy="3326765"/>
          </a:xfrm>
          <a:prstGeom prst="rect">
            <a:avLst/>
          </a:prstGeom>
        </p:spPr>
      </p:pic>
    </p:spTree>
    <p:extLst>
      <p:ext uri="{BB962C8B-B14F-4D97-AF65-F5344CB8AC3E}">
        <p14:creationId xmlns:p14="http://schemas.microsoft.com/office/powerpoint/2010/main" val="240110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857D-16CA-64F1-31C9-38F059FBBE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E3B5A3-55FF-9A34-7D6F-78E0E9294C7B}"/>
              </a:ext>
            </a:extLst>
          </p:cNvPr>
          <p:cNvSpPr txBox="1"/>
          <p:nvPr/>
        </p:nvSpPr>
        <p:spPr>
          <a:xfrm>
            <a:off x="9315540" y="4667995"/>
            <a:ext cx="624840" cy="307777"/>
          </a:xfrm>
          <a:prstGeom prst="rect">
            <a:avLst/>
          </a:prstGeom>
          <a:noFill/>
        </p:spPr>
        <p:txBody>
          <a:bodyPr wrap="square" rtlCol="0">
            <a:spAutoFit/>
          </a:bodyPr>
          <a:lstStyle/>
          <a:p>
            <a:r>
              <a:rPr lang="en-US" dirty="0"/>
              <a:t>19</a:t>
            </a:r>
            <a:endParaRPr lang="en-IN" dirty="0"/>
          </a:p>
        </p:txBody>
      </p:sp>
    </p:spTree>
    <p:extLst>
      <p:ext uri="{BB962C8B-B14F-4D97-AF65-F5344CB8AC3E}">
        <p14:creationId xmlns:p14="http://schemas.microsoft.com/office/powerpoint/2010/main" val="407898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p>
        </p:txBody>
      </p:sp>
      <p:sp>
        <p:nvSpPr>
          <p:cNvPr id="1612" name="Google Shape;1612;p44"/>
          <p:cNvSpPr txBox="1">
            <a:spLocks noGrp="1"/>
          </p:cNvSpPr>
          <p:nvPr>
            <p:ph type="body" idx="1"/>
          </p:nvPr>
        </p:nvSpPr>
        <p:spPr>
          <a:xfrm>
            <a:off x="720000" y="1215749"/>
            <a:ext cx="7704000" cy="348272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sym typeface="Darker Grotesque Medium"/>
              </a:rPr>
              <a:t>	Our language exchange platform facilitates the connection between learners and language experts, offering a seamless experience for language learning. Utilizing PHP for backend functionality and HTML/CSS/JavaScript for frontend design, users can sign up, login, and access dashboards. Learners can find language partners, engage in basic conversations, and access interview exchanges for self-learning. Language experts showcase their profiles and experience, enabling learners to connect and initiate chat sessions.</a:t>
            </a:r>
          </a:p>
          <a:p>
            <a:pPr marL="0" lvl="0" indent="0" algn="just" rtl="0">
              <a:spcBef>
                <a:spcPts val="0"/>
              </a:spcBef>
              <a:spcAft>
                <a:spcPts val="0"/>
              </a:spcAft>
              <a:buNone/>
            </a:pPr>
            <a:endParaRPr lang="en-US" sz="1800" dirty="0">
              <a:latin typeface="Times New Roman" panose="02020603050405020304" pitchFamily="18" charset="0"/>
              <a:cs typeface="Times New Roman" panose="02020603050405020304" pitchFamily="18" charset="0"/>
              <a:sym typeface="Darker Grotesque Medium"/>
            </a:endParaRPr>
          </a:p>
        </p:txBody>
      </p:sp>
      <p:sp>
        <p:nvSpPr>
          <p:cNvPr id="2" name="TextBox 1">
            <a:extLst>
              <a:ext uri="{FF2B5EF4-FFF2-40B4-BE49-F238E27FC236}">
                <a16:creationId xmlns:a16="http://schemas.microsoft.com/office/drawing/2014/main" id="{C7D9047F-1C1A-544A-CE27-9439ED53FE26}"/>
              </a:ext>
            </a:extLst>
          </p:cNvPr>
          <p:cNvSpPr txBox="1"/>
          <p:nvPr/>
        </p:nvSpPr>
        <p:spPr>
          <a:xfrm>
            <a:off x="8328660" y="4698474"/>
            <a:ext cx="624840" cy="307777"/>
          </a:xfrm>
          <a:prstGeom prst="rect">
            <a:avLst/>
          </a:prstGeom>
          <a:noFill/>
        </p:spPr>
        <p:txBody>
          <a:bodyPr wrap="square" rtlCol="0">
            <a:spAutoFit/>
          </a:bodyPr>
          <a:lstStyle/>
          <a:p>
            <a:r>
              <a:rPr lang="en-US" dirty="0"/>
              <a:t>2</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714758"/>
            <a:ext cx="7704000" cy="2983717"/>
          </a:xfrm>
          <a:prstGeom prst="rect">
            <a:avLst/>
          </a:prstGeom>
        </p:spPr>
        <p:txBody>
          <a:bodyPr spcFirstLastPara="1" wrap="square" lIns="91425" tIns="91425" rIns="91425" bIns="91425" anchor="t" anchorCtr="0">
            <a:noAutofit/>
          </a:bodyPr>
          <a:lstStyle/>
          <a:p>
            <a:pPr marL="342900" indent="-342900" algn="just"/>
            <a:r>
              <a:rPr lang="en-US" sz="2000" dirty="0">
                <a:latin typeface="Times New Roman" panose="02020603050405020304" pitchFamily="18" charset="0"/>
                <a:cs typeface="Times New Roman" panose="02020603050405020304" pitchFamily="18" charset="0"/>
                <a:sym typeface="Darker Grotesque Medium"/>
              </a:rPr>
              <a:t>Our platform was born from the idea of making language learning easy for everyone. We want to help people from all walks of life connect through language. With feedback from users, we're creating a friendly place for anyone who wants to learn.</a:t>
            </a:r>
          </a:p>
          <a:p>
            <a:pPr marL="342900" indent="-342900" algn="just"/>
            <a:r>
              <a:rPr lang="en-US" sz="2000" dirty="0">
                <a:latin typeface="Times New Roman" panose="02020603050405020304" pitchFamily="18" charset="0"/>
                <a:cs typeface="Times New Roman" panose="02020603050405020304" pitchFamily="18" charset="0"/>
                <a:sym typeface="Darker Grotesque Medium"/>
              </a:rPr>
              <a:t>We noticed a gap in traditional language learning methods, so we decided to create something different. Our platform aims to make learning fun and interactive, providing a space where users can learn languages at their own pace.</a:t>
            </a:r>
          </a:p>
        </p:txBody>
      </p:sp>
      <p:sp>
        <p:nvSpPr>
          <p:cNvPr id="2" name="TextBox 1">
            <a:extLst>
              <a:ext uri="{FF2B5EF4-FFF2-40B4-BE49-F238E27FC236}">
                <a16:creationId xmlns:a16="http://schemas.microsoft.com/office/drawing/2014/main" id="{FB0A705C-C334-EEB7-D93B-F3707D84AA83}"/>
              </a:ext>
            </a:extLst>
          </p:cNvPr>
          <p:cNvSpPr txBox="1"/>
          <p:nvPr/>
        </p:nvSpPr>
        <p:spPr>
          <a:xfrm>
            <a:off x="822960" y="1166186"/>
            <a:ext cx="25984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BACKGROUND</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B28D1C-7288-939A-9E44-8D935D71BECA}"/>
              </a:ext>
            </a:extLst>
          </p:cNvPr>
          <p:cNvSpPr txBox="1"/>
          <p:nvPr/>
        </p:nvSpPr>
        <p:spPr>
          <a:xfrm>
            <a:off x="8214360" y="4698475"/>
            <a:ext cx="624840" cy="307777"/>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33922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510539"/>
            <a:ext cx="2381340" cy="522425"/>
          </a:xfrm>
          <a:prstGeom prst="rect">
            <a:avLst/>
          </a:prstGeom>
        </p:spPr>
        <p:txBody>
          <a:bodyPr spcFirstLastPara="1" wrap="square" lIns="91425" tIns="91425" rIns="91425" bIns="91425" anchor="t" anchorCtr="0">
            <a:noAutofit/>
          </a:bodyPr>
          <a:lstStyle/>
          <a:p>
            <a:r>
              <a:rPr lang="en-US" sz="2000" b="1" dirty="0">
                <a:latin typeface="Times New Roman" panose="02020603050405020304" pitchFamily="18" charset="0"/>
                <a:cs typeface="Times New Roman" panose="02020603050405020304" pitchFamily="18" charset="0"/>
              </a:rPr>
              <a:t>IMPORTANCE</a:t>
            </a:r>
            <a:br>
              <a:rPr lang="en-IN" sz="2800" b="1"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164633"/>
            <a:ext cx="7704000" cy="3805736"/>
          </a:xfrm>
          <a:prstGeom prst="rect">
            <a:avLst/>
          </a:prstGeom>
        </p:spPr>
        <p:txBody>
          <a:bodyPr spcFirstLastPara="1" wrap="square" lIns="91425" tIns="91425" rIns="91425" bIns="91425" anchor="t" anchorCtr="0">
            <a:noAutofit/>
          </a:bodyPr>
          <a:lstStyle/>
          <a:p>
            <a:pPr marL="342900" lvl="0" indent="-342900" algn="just">
              <a:lnSpc>
                <a:spcPct val="150000"/>
              </a:lnSpc>
              <a:spcBef>
                <a:spcPts val="15"/>
              </a:spcBef>
              <a:tabLst>
                <a:tab pos="457200" algn="l"/>
              </a:tabLst>
            </a:pPr>
            <a:r>
              <a:rPr lang="en-US" sz="2000" kern="0" dirty="0">
                <a:effectLst/>
                <a:latin typeface="Times New Roman" panose="02020603050405020304" pitchFamily="18" charset="0"/>
                <a:ea typeface="Times New Roman" panose="02020603050405020304" pitchFamily="18" charset="0"/>
              </a:rPr>
              <a:t>Our Language Exchange Platform holds significance in bridging linguistic and cultural divides. By offering a space for users to practice languages and connect with native speakers, it promotes cross-cultural understanding and communication.</a:t>
            </a:r>
          </a:p>
          <a:p>
            <a:pPr marL="342900" lvl="0" indent="-342900" algn="just">
              <a:lnSpc>
                <a:spcPct val="150000"/>
              </a:lnSpc>
              <a:spcBef>
                <a:spcPts val="15"/>
              </a:spcBef>
              <a:tabLst>
                <a:tab pos="457200" algn="l"/>
              </a:tabLst>
            </a:pPr>
            <a:r>
              <a:rPr lang="en-US" sz="2000" kern="0" dirty="0">
                <a:effectLst/>
                <a:latin typeface="Times New Roman" panose="02020603050405020304" pitchFamily="18" charset="0"/>
                <a:ea typeface="Times New Roman" panose="02020603050405020304" pitchFamily="18" charset="0"/>
              </a:rPr>
              <a:t>In a globalized world, language skills are essential for success. Our platform offers users the chance to learn languages effectively, opening doors to new opportunities and connections worldwide.</a:t>
            </a:r>
            <a:endParaRPr lang="en-IN" sz="2000" kern="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872358D-F3BE-9D8B-6CD4-FAC8CAE51B2F}"/>
              </a:ext>
            </a:extLst>
          </p:cNvPr>
          <p:cNvSpPr txBox="1"/>
          <p:nvPr/>
        </p:nvSpPr>
        <p:spPr>
          <a:xfrm>
            <a:off x="8424000" y="4662592"/>
            <a:ext cx="624840" cy="307777"/>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180296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536465"/>
            <a:ext cx="18098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OBJECTIVE</a:t>
            </a:r>
            <a:endParaRPr sz="2000" dirty="0">
              <a:latin typeface="Times New Roman" panose="02020603050405020304" pitchFamily="18" charset="0"/>
              <a:cs typeface="Times New Roman" panose="02020603050405020304" pitchFamily="18" charset="0"/>
            </a:endParaRPr>
          </a:p>
        </p:txBody>
      </p:sp>
      <p:sp>
        <p:nvSpPr>
          <p:cNvPr id="1612" name="Google Shape;1612;p44"/>
          <p:cNvSpPr txBox="1">
            <a:spLocks noGrp="1"/>
          </p:cNvSpPr>
          <p:nvPr>
            <p:ph type="body" idx="1"/>
          </p:nvPr>
        </p:nvSpPr>
        <p:spPr>
          <a:xfrm>
            <a:off x="720000" y="1215750"/>
            <a:ext cx="7704000" cy="3330850"/>
          </a:xfrm>
          <a:prstGeom prst="rect">
            <a:avLst/>
          </a:prstGeom>
        </p:spPr>
        <p:txBody>
          <a:bodyPr spcFirstLastPara="1" wrap="square" lIns="91425" tIns="91425" rIns="91425" bIns="91425" anchor="t" anchorCtr="0">
            <a:noAutofit/>
          </a:bodyPr>
          <a:lstStyle/>
          <a:p>
            <a:pPr marL="342900" indent="-342900" algn="just"/>
            <a:r>
              <a:rPr lang="en-US" sz="2000" dirty="0">
                <a:effectLst/>
                <a:latin typeface="Times New Roman" panose="02020603050405020304" pitchFamily="18" charset="0"/>
                <a:ea typeface="Times New Roman" panose="02020603050405020304" pitchFamily="18" charset="0"/>
              </a:rPr>
              <a:t>Empower users to achieve their language learning goals effectively and enjoyably.</a:t>
            </a:r>
          </a:p>
          <a:p>
            <a:pPr marL="342900" indent="-342900" algn="just"/>
            <a:r>
              <a:rPr lang="en-US" sz="2000" dirty="0">
                <a:effectLst/>
                <a:latin typeface="Times New Roman" panose="02020603050405020304" pitchFamily="18" charset="0"/>
                <a:ea typeface="Times New Roman" panose="02020603050405020304" pitchFamily="18" charset="0"/>
              </a:rPr>
              <a:t>Cultivate a vibrant and inclusive community of language enthusiasts.</a:t>
            </a:r>
          </a:p>
          <a:p>
            <a:pPr marL="342900" indent="-342900" algn="just"/>
            <a:r>
              <a:rPr lang="en-US" sz="2000" dirty="0">
                <a:latin typeface="Times New Roman" panose="02020603050405020304" pitchFamily="18" charset="0"/>
                <a:ea typeface="Times New Roman" panose="02020603050405020304" pitchFamily="18" charset="0"/>
              </a:rPr>
              <a:t>Foster meaningful connections between language learners and language experts.</a:t>
            </a:r>
            <a:endParaRPr lang="en-IN" sz="2000" dirty="0">
              <a:latin typeface="Times New Roman" panose="02020603050405020304" pitchFamily="18" charset="0"/>
              <a:ea typeface="Times New Roman" panose="02020603050405020304" pitchFamily="18" charset="0"/>
            </a:endParaRPr>
          </a:p>
          <a:p>
            <a:pPr marL="342900" indent="-342900" algn="just"/>
            <a:r>
              <a:rPr lang="en-IN" sz="2000" dirty="0">
                <a:effectLst/>
                <a:latin typeface="Times New Roman" panose="02020603050405020304" pitchFamily="18" charset="0"/>
                <a:ea typeface="Times New Roman" panose="02020603050405020304" pitchFamily="18" charset="0"/>
              </a:rPr>
              <a:t>Continuously innovate and improve based on user feedback and respo</a:t>
            </a:r>
            <a:r>
              <a:rPr lang="en-IN" sz="2000" dirty="0">
                <a:latin typeface="Times New Roman" panose="02020603050405020304" pitchFamily="18" charset="0"/>
                <a:ea typeface="Times New Roman" panose="02020603050405020304" pitchFamily="18" charset="0"/>
              </a:rPr>
              <a:t>nses.</a:t>
            </a:r>
          </a:p>
          <a:p>
            <a:pPr marL="342900" indent="-342900" algn="just"/>
            <a:r>
              <a:rPr lang="en-US" sz="2000" dirty="0">
                <a:effectLst/>
                <a:latin typeface="Times New Roman" panose="02020603050405020304" pitchFamily="18" charset="0"/>
                <a:ea typeface="Times New Roman" panose="02020603050405020304" pitchFamily="18" charset="0"/>
              </a:rPr>
              <a:t>Support users in reaching their language goals.</a:t>
            </a:r>
          </a:p>
          <a:p>
            <a:pPr marL="342900" indent="-342900" algn="just"/>
            <a:endParaRPr lang="en-IN" sz="20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D0B83F01-2DF2-FD84-2A74-C657C6084105}"/>
              </a:ext>
            </a:extLst>
          </p:cNvPr>
          <p:cNvSpPr txBox="1"/>
          <p:nvPr/>
        </p:nvSpPr>
        <p:spPr>
          <a:xfrm>
            <a:off x="8424000" y="4653185"/>
            <a:ext cx="624840" cy="307777"/>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279070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LITERATURE SURVEY</a:t>
            </a:r>
          </a:p>
        </p:txBody>
      </p:sp>
      <p:sp>
        <p:nvSpPr>
          <p:cNvPr id="1612" name="Google Shape;1612;p44"/>
          <p:cNvSpPr txBox="1">
            <a:spLocks noGrp="1"/>
          </p:cNvSpPr>
          <p:nvPr>
            <p:ph type="body" idx="1"/>
          </p:nvPr>
        </p:nvSpPr>
        <p:spPr>
          <a:xfrm>
            <a:off x="720000" y="1215749"/>
            <a:ext cx="7704000" cy="3694917"/>
          </a:xfrm>
          <a:prstGeom prst="rect">
            <a:avLst/>
          </a:prstGeom>
        </p:spPr>
        <p:txBody>
          <a:bodyPr spcFirstLastPara="1" wrap="square" lIns="91425" tIns="91425" rIns="91425" bIns="91425" anchor="t" anchorCtr="0">
            <a:noAutofit/>
          </a:bodyPr>
          <a:lstStyle/>
          <a:p>
            <a:pPr marL="285750" indent="-285750" algn="just"/>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Nguyen, T., &amp; Tran, M. (2020).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"Language Exchange Platforms and Social Capital: A Review of Research and Future Directions." Journal of Social Networking and Linguistic Learning, 12(3), 215-230. This review examines the relationship between language exchange platforms and social capital. </a:t>
            </a:r>
          </a:p>
          <a:p>
            <a:pPr marL="285750" indent="-285750" algn="just"/>
            <a:r>
              <a:rPr lang="en-IN" sz="1800" b="1" dirty="0">
                <a:solidFill>
                  <a:srgbClr val="000000"/>
                </a:solidFill>
                <a:effectLst/>
                <a:latin typeface="Times New Roman" panose="02020603050405020304" pitchFamily="18" charset="0"/>
                <a:ea typeface="Times New Roman" panose="02020603050405020304" pitchFamily="18" charset="0"/>
              </a:rPr>
              <a:t>Gomez, P., &amp; Hernandez, M. (2022). </a:t>
            </a:r>
            <a:r>
              <a:rPr lang="en-IN" sz="1800" dirty="0">
                <a:solidFill>
                  <a:srgbClr val="000000"/>
                </a:solidFill>
                <a:effectLst/>
                <a:latin typeface="Times New Roman" panose="02020603050405020304" pitchFamily="18" charset="0"/>
                <a:ea typeface="Times New Roman" panose="02020603050405020304" pitchFamily="18" charset="0"/>
              </a:rPr>
              <a:t>"Language Exchange Platforms and Intercultural Competence: A Review of Literature." Journal of Intercultural Communication Studies, 40(1), 45-62. This review explores the role of language exchange platforms in promoting intercultural competence. </a:t>
            </a:r>
          </a:p>
          <a:p>
            <a:pPr marL="285750" indent="-285750" algn="just"/>
            <a:r>
              <a:rPr lang="en-IN" sz="1800" b="1" dirty="0">
                <a:solidFill>
                  <a:srgbClr val="000000"/>
                </a:solidFill>
                <a:effectLst/>
                <a:latin typeface="Times New Roman" panose="02020603050405020304" pitchFamily="18" charset="0"/>
                <a:ea typeface="Times New Roman" panose="02020603050405020304" pitchFamily="18" charset="0"/>
              </a:rPr>
              <a:t>Li, M., &amp; Wang, X. (2022). </a:t>
            </a:r>
            <a:r>
              <a:rPr lang="en-IN" sz="1800" dirty="0">
                <a:solidFill>
                  <a:srgbClr val="000000"/>
                </a:solidFill>
                <a:effectLst/>
                <a:latin typeface="Times New Roman" panose="02020603050405020304" pitchFamily="18" charset="0"/>
                <a:ea typeface="Times New Roman" panose="02020603050405020304" pitchFamily="18" charset="0"/>
              </a:rPr>
              <a:t>"Language Exchange Platforms and Motivation: A Systematic Review." Journal of Motivation in Language Learning, 15(1), 78-94. This systematic review explores the impact of language exchange platforms on user motivation</a:t>
            </a:r>
          </a:p>
          <a:p>
            <a:pPr marL="285750" indent="-285750" algn="just"/>
            <a:endParaRPr lang="en-US" sz="18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E190D56-7F02-2AC0-8980-853FBFF09F23}"/>
              </a:ext>
            </a:extLst>
          </p:cNvPr>
          <p:cNvSpPr txBox="1"/>
          <p:nvPr/>
        </p:nvSpPr>
        <p:spPr>
          <a:xfrm>
            <a:off x="8424000" y="4698475"/>
            <a:ext cx="624840" cy="307777"/>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142696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REVERSE ENGINEERING</a:t>
            </a:r>
          </a:p>
        </p:txBody>
      </p:sp>
      <p:sp>
        <p:nvSpPr>
          <p:cNvPr id="1612" name="Google Shape;1612;p44"/>
          <p:cNvSpPr txBox="1">
            <a:spLocks noGrp="1"/>
          </p:cNvSpPr>
          <p:nvPr>
            <p:ph type="body" idx="1"/>
          </p:nvPr>
        </p:nvSpPr>
        <p:spPr>
          <a:xfrm>
            <a:off x="720000" y="1215750"/>
            <a:ext cx="7704000" cy="3339318"/>
          </a:xfrm>
          <a:prstGeom prst="rect">
            <a:avLst/>
          </a:prstGeom>
        </p:spPr>
        <p:txBody>
          <a:bodyPr spcFirstLastPara="1" wrap="square" lIns="91425" tIns="91425" rIns="91425" bIns="91425" anchor="t" anchorCtr="0">
            <a:noAutofit/>
          </a:bodyPr>
          <a:lstStyle/>
          <a:p>
            <a:pPr marL="0" indent="0">
              <a:buNone/>
            </a:pPr>
            <a:endParaRPr lang="en-US" sz="1800" dirty="0">
              <a:solidFill>
                <a:srgbClr val="333333"/>
              </a:solidFill>
              <a:effectLst/>
              <a:latin typeface="Times New Roman" panose="02020603050405020304" pitchFamily="18" charset="0"/>
              <a:ea typeface="Times New Roman" panose="02020603050405020304" pitchFamily="18" charset="0"/>
            </a:endParaRPr>
          </a:p>
          <a:p>
            <a:pPr marL="285750" indent="-285750" algn="just"/>
            <a:r>
              <a:rPr lang="en-US" sz="1800" dirty="0">
                <a:effectLst/>
                <a:latin typeface="Times New Roman" panose="02020603050405020304" pitchFamily="18" charset="0"/>
                <a:ea typeface="Times New Roman" panose="02020603050405020304" pitchFamily="18" charset="0"/>
              </a:rPr>
              <a:t>Preply.com is a website where you can find online tutors to help you learn languages or other subjects. You can choose a tutor based on your preferences and schedule lessons at your convenience.</a:t>
            </a:r>
          </a:p>
          <a:p>
            <a:pPr marL="285750" indent="-285750" algn="just"/>
            <a:r>
              <a:rPr lang="en-US" sz="1800" dirty="0">
                <a:effectLst/>
                <a:latin typeface="Times New Roman" panose="02020603050405020304" pitchFamily="18" charset="0"/>
                <a:ea typeface="Times New Roman" panose="02020603050405020304" pitchFamily="18" charset="0"/>
              </a:rPr>
              <a:t>The platform offers a variety of courses and subjects, from language lessons like English or Spanish to academic subjects like math or science. Tutors are available for one-on-one lessons, allowing you to learn at your own pace and focus on areas where you need help.</a:t>
            </a:r>
          </a:p>
        </p:txBody>
      </p:sp>
      <p:sp>
        <p:nvSpPr>
          <p:cNvPr id="2" name="TextBox 1">
            <a:extLst>
              <a:ext uri="{FF2B5EF4-FFF2-40B4-BE49-F238E27FC236}">
                <a16:creationId xmlns:a16="http://schemas.microsoft.com/office/drawing/2014/main" id="{4C2E0654-F19D-7F86-C517-E42F5818BC8E}"/>
              </a:ext>
            </a:extLst>
          </p:cNvPr>
          <p:cNvSpPr txBox="1"/>
          <p:nvPr/>
        </p:nvSpPr>
        <p:spPr>
          <a:xfrm>
            <a:off x="1005840" y="1143000"/>
            <a:ext cx="4099560" cy="369332"/>
          </a:xfrm>
          <a:prstGeom prst="rect">
            <a:avLst/>
          </a:prstGeom>
          <a:noFill/>
        </p:spPr>
        <p:txBody>
          <a:bodyPr wrap="square" rtlCol="0">
            <a:spAutoFit/>
          </a:bodyPr>
          <a:lstStyle/>
          <a:p>
            <a:r>
              <a:rPr lang="en-US" sz="1800" dirty="0">
                <a:solidFill>
                  <a:srgbClr val="00B050"/>
                </a:solidFill>
                <a:latin typeface="Times New Roman" panose="02020603050405020304" pitchFamily="18" charset="0"/>
                <a:cs typeface="Times New Roman" panose="02020603050405020304" pitchFamily="18" charset="0"/>
              </a:rPr>
              <a:t>Existing site : </a:t>
            </a:r>
            <a:r>
              <a:rPr lang="en-US" sz="1800" dirty="0">
                <a:latin typeface="Times New Roman" panose="02020603050405020304" pitchFamily="18" charset="0"/>
                <a:cs typeface="Times New Roman" panose="02020603050405020304" pitchFamily="18" charset="0"/>
              </a:rPr>
              <a:t>www.preply.com</a:t>
            </a:r>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963F483-34EF-F1D8-770D-3E554713AE24}"/>
              </a:ext>
            </a:extLst>
          </p:cNvPr>
          <p:cNvSpPr txBox="1"/>
          <p:nvPr/>
        </p:nvSpPr>
        <p:spPr>
          <a:xfrm>
            <a:off x="8424000" y="4698475"/>
            <a:ext cx="624840" cy="307777"/>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105409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p>
        </p:txBody>
      </p:sp>
      <p:sp>
        <p:nvSpPr>
          <p:cNvPr id="1612" name="Google Shape;1612;p44"/>
          <p:cNvSpPr txBox="1">
            <a:spLocks noGrp="1"/>
          </p:cNvSpPr>
          <p:nvPr>
            <p:ph type="body" idx="1"/>
          </p:nvPr>
        </p:nvSpPr>
        <p:spPr>
          <a:xfrm>
            <a:off x="720000" y="1215750"/>
            <a:ext cx="7704000" cy="2890584"/>
          </a:xfrm>
          <a:prstGeom prst="rect">
            <a:avLst/>
          </a:prstGeom>
        </p:spPr>
        <p:txBody>
          <a:bodyPr spcFirstLastPara="1" wrap="square" lIns="91425" tIns="91425" rIns="91425" bIns="91425" anchor="t" anchorCtr="0">
            <a:noAutofit/>
          </a:bodyPr>
          <a:lstStyle/>
          <a:p>
            <a:pPr marL="0" indent="0" algn="just">
              <a:buNone/>
            </a:pPr>
            <a:r>
              <a:rPr lang="en-US" sz="1800" dirty="0">
                <a:solidFill>
                  <a:srgbClr val="333333"/>
                </a:solidFill>
                <a:effectLst/>
                <a:latin typeface="Times New Roman" panose="02020603050405020304" pitchFamily="18" charset="0"/>
                <a:ea typeface="Times New Roman" panose="02020603050405020304" pitchFamily="18" charset="0"/>
              </a:rPr>
              <a:t>Traditional language learning lacks authentic practice and personalized resources, leading to learner frustration. There's a need for a platform connecting learners with native speakers, offering personalized tools for effective learning and fostering cross-cultural understanding.</a:t>
            </a:r>
          </a:p>
        </p:txBody>
      </p:sp>
      <p:sp>
        <p:nvSpPr>
          <p:cNvPr id="2" name="TextBox 1">
            <a:extLst>
              <a:ext uri="{FF2B5EF4-FFF2-40B4-BE49-F238E27FC236}">
                <a16:creationId xmlns:a16="http://schemas.microsoft.com/office/drawing/2014/main" id="{6AAACE37-7F9B-BAEE-844B-5DF797835BEA}"/>
              </a:ext>
            </a:extLst>
          </p:cNvPr>
          <p:cNvSpPr txBox="1"/>
          <p:nvPr/>
        </p:nvSpPr>
        <p:spPr>
          <a:xfrm>
            <a:off x="8424000" y="4698475"/>
            <a:ext cx="624840" cy="307777"/>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422236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BE19668D-B19C-5FFC-A2EC-86599147B3F1}"/>
              </a:ext>
            </a:extLst>
          </p:cNvPr>
          <p:cNvSpPr txBox="1"/>
          <p:nvPr/>
        </p:nvSpPr>
        <p:spPr>
          <a:xfrm>
            <a:off x="8424000" y="4698475"/>
            <a:ext cx="624840" cy="307777"/>
          </a:xfrm>
          <a:prstGeom prst="rect">
            <a:avLst/>
          </a:prstGeom>
          <a:noFill/>
        </p:spPr>
        <p:txBody>
          <a:bodyPr wrap="square" rtlCol="0">
            <a:spAutoFit/>
          </a:bodyPr>
          <a:lstStyle/>
          <a:p>
            <a:r>
              <a:rPr lang="en-US" dirty="0"/>
              <a:t>9</a:t>
            </a:r>
            <a:endParaRPr lang="en-IN" dirty="0"/>
          </a:p>
        </p:txBody>
      </p:sp>
      <p:pic>
        <p:nvPicPr>
          <p:cNvPr id="32" name="Picture 31">
            <a:extLst>
              <a:ext uri="{FF2B5EF4-FFF2-40B4-BE49-F238E27FC236}">
                <a16:creationId xmlns:a16="http://schemas.microsoft.com/office/drawing/2014/main" id="{00ED763F-CB96-74E9-CEA5-EDADD26395A3}"/>
              </a:ext>
            </a:extLst>
          </p:cNvPr>
          <p:cNvPicPr>
            <a:picLocks noChangeAspect="1"/>
          </p:cNvPicPr>
          <p:nvPr/>
        </p:nvPicPr>
        <p:blipFill>
          <a:blip r:embed="rId3"/>
          <a:stretch>
            <a:fillRect/>
          </a:stretch>
        </p:blipFill>
        <p:spPr>
          <a:xfrm>
            <a:off x="-20201" y="53340"/>
            <a:ext cx="9069041" cy="5143500"/>
          </a:xfrm>
          <a:prstGeom prst="rect">
            <a:avLst/>
          </a:prstGeom>
        </p:spPr>
      </p:pic>
    </p:spTree>
  </p:cSld>
  <p:clrMapOvr>
    <a:masterClrMapping/>
  </p:clrMapOvr>
</p:sld>
</file>

<file path=ppt/theme/theme1.xml><?xml version="1.0" encoding="utf-8"?>
<a:theme xmlns:a="http://schemas.openxmlformats.org/drawingml/2006/main" name="Cycle Diagrams Theme for a Pitch Deck by Slidesgo">
  <a:themeElements>
    <a:clrScheme name="Simple Light">
      <a:dk1>
        <a:srgbClr val="372D06"/>
      </a:dk1>
      <a:lt1>
        <a:srgbClr val="F5F6F5"/>
      </a:lt1>
      <a:dk2>
        <a:srgbClr val="ECECCC"/>
      </a:dk2>
      <a:lt2>
        <a:srgbClr val="B1DF4F"/>
      </a:lt2>
      <a:accent1>
        <a:srgbClr val="83D837"/>
      </a:accent1>
      <a:accent2>
        <a:srgbClr val="165F1A"/>
      </a:accent2>
      <a:accent3>
        <a:srgbClr val="DEF2F3"/>
      </a:accent3>
      <a:accent4>
        <a:srgbClr val="92E1E6"/>
      </a:accent4>
      <a:accent5>
        <a:srgbClr val="64CBD2"/>
      </a:accent5>
      <a:accent6>
        <a:srgbClr val="09768A"/>
      </a:accent6>
      <a:hlink>
        <a:srgbClr val="372D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783</Words>
  <Application>Microsoft Office PowerPoint</Application>
  <PresentationFormat>On-screen Show (16:9)</PresentationFormat>
  <Paragraphs>73</Paragraphs>
  <Slides>15</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Aptos</vt:lpstr>
      <vt:lpstr>Darker Grotesque</vt:lpstr>
      <vt:lpstr>Anaheim</vt:lpstr>
      <vt:lpstr>Nunito</vt:lpstr>
      <vt:lpstr>Times New Roman</vt:lpstr>
      <vt:lpstr>Darker Grotesque Medium</vt:lpstr>
      <vt:lpstr>Urbanist</vt:lpstr>
      <vt:lpstr>Aptos Display</vt:lpstr>
      <vt:lpstr>Arial</vt:lpstr>
      <vt:lpstr>Cycle Diagrams Theme for a Pitch Deck by Slidesgo</vt:lpstr>
      <vt:lpstr>1_Custom Design</vt:lpstr>
      <vt:lpstr>Custom Design</vt:lpstr>
      <vt:lpstr>LANGUAGE EXCHANGE PLATFORM </vt:lpstr>
      <vt:lpstr>ABSTRACT</vt:lpstr>
      <vt:lpstr>INTRODUCTION</vt:lpstr>
      <vt:lpstr>IMPORTANCE </vt:lpstr>
      <vt:lpstr>OBJECTIVE</vt:lpstr>
      <vt:lpstr>LITERATURE SURVEY</vt:lpstr>
      <vt:lpstr>REVERSE ENGINEERING</vt:lpstr>
      <vt:lpstr>PROBLEM STATEMENT</vt:lpstr>
      <vt:lpstr>PowerPoint Presentation</vt:lpstr>
      <vt:lpstr>METHODOLOGY</vt:lpstr>
      <vt:lpstr>IMPLEMENTATION</vt:lpstr>
      <vt:lpstr>RESULTS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 CONNECT</dc:title>
  <dc:creator>Kaviraj N</dc:creator>
  <cp:lastModifiedBy>TEJESHWAR SINGH</cp:lastModifiedBy>
  <cp:revision>13</cp:revision>
  <dcterms:modified xsi:type="dcterms:W3CDTF">2024-04-24T19:16:13Z</dcterms:modified>
</cp:coreProperties>
</file>