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EE249-CEB0-C346-A489-B69D045AAA0D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161B5-C5F2-924B-AF7F-BF91284D2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161B5-C5F2-924B-AF7F-BF91284D27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161B5-C5F2-924B-AF7F-BF91284D27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161B5-C5F2-924B-AF7F-BF91284D27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5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161B5-C5F2-924B-AF7F-BF91284D27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2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161B5-C5F2-924B-AF7F-BF91284D27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4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161B5-C5F2-924B-AF7F-BF91284D27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5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8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4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7/28/16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5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7/28/16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A290-BA2C-6643-BE95-B835D90E6F5C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1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6680" y="383190"/>
            <a:ext cx="3634253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Match question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574" y="451597"/>
            <a:ext cx="62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6679" y="1043926"/>
            <a:ext cx="58017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574" y="1078130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 rot="10800000">
            <a:off x="5046130" y="54187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8573" y="1820675"/>
            <a:ext cx="92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16679" y="1786472"/>
            <a:ext cx="228063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Yellow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53200" y="1786471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2648"/>
              </p:ext>
            </p:extLst>
          </p:nvPr>
        </p:nvGraphicFramePr>
        <p:xfrm>
          <a:off x="1716678" y="2461286"/>
          <a:ext cx="4684121" cy="1637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31989"/>
                <a:gridCol w="2252132"/>
              </a:tblGrid>
              <a:tr h="4673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LHS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RHS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Apple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Blue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Sky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Green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Coriander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8573" y="5520612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mark for this question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573" y="4487338"/>
            <a:ext cx="294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for each correct answer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97310" y="4469731"/>
            <a:ext cx="1048820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 rot="10800000">
            <a:off x="4789014" y="4639402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80377" y="5517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508" y="4995337"/>
            <a:ext cx="324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mark for wrong answer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97312" y="4977730"/>
            <a:ext cx="1048818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None</a:t>
            </a:r>
            <a:endParaRPr lang="en-US" dirty="0"/>
          </a:p>
        </p:txBody>
      </p:sp>
      <p:sp>
        <p:nvSpPr>
          <p:cNvPr id="28" name="Triangle 27"/>
          <p:cNvSpPr/>
          <p:nvPr/>
        </p:nvSpPr>
        <p:spPr>
          <a:xfrm rot="10800000">
            <a:off x="4789019" y="514740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82062" y="1802475"/>
            <a:ext cx="2118737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Mango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660794" y="6113111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730128" y="6113111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799462" y="6113111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6680" y="383190"/>
            <a:ext cx="3634253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Fill in the blank question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574" y="451597"/>
            <a:ext cx="62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6679" y="1043926"/>
            <a:ext cx="58017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An {{1}} a day keeps the {{2}} away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574" y="1078130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 rot="10800000">
            <a:off x="5046130" y="54187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42509"/>
              </p:ext>
            </p:extLst>
          </p:nvPr>
        </p:nvGraphicFramePr>
        <p:xfrm>
          <a:off x="1716678" y="2325820"/>
          <a:ext cx="4684121" cy="12471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20122"/>
                <a:gridCol w="3047999"/>
                <a:gridCol w="1016000"/>
              </a:tblGrid>
              <a:tr h="4673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</a:t>
                      </a:r>
                      <a:r>
                        <a:rPr lang="en-US" sz="1400" baseline="0" dirty="0" smtClean="0"/>
                        <a:t> 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Apple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Doctor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8573" y="4877149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mark for this question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573" y="3843875"/>
            <a:ext cx="294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for each correct answer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97310" y="3826268"/>
            <a:ext cx="1048820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 rot="10800000">
            <a:off x="4789014" y="3995939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80377" y="4874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95508" y="4351874"/>
            <a:ext cx="324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mark for wrong answer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97312" y="4334267"/>
            <a:ext cx="1048818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None</a:t>
            </a:r>
            <a:endParaRPr lang="en-US" dirty="0"/>
          </a:p>
        </p:txBody>
      </p:sp>
      <p:sp>
        <p:nvSpPr>
          <p:cNvPr id="28" name="Triangle 27"/>
          <p:cNvSpPr/>
          <p:nvPr/>
        </p:nvSpPr>
        <p:spPr>
          <a:xfrm rot="10800000">
            <a:off x="4789019" y="4503938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13860" y="5435948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783194" y="5435948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52528" y="5435948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8573" y="1702144"/>
            <a:ext cx="92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6678" y="1667941"/>
            <a:ext cx="46841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553200" y="1667940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052782"/>
              </p:ext>
            </p:extLst>
          </p:nvPr>
        </p:nvGraphicFramePr>
        <p:xfrm>
          <a:off x="1233608" y="1585221"/>
          <a:ext cx="8890000" cy="41428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7723"/>
                <a:gridCol w="3462234"/>
                <a:gridCol w="1183332"/>
                <a:gridCol w="1183332"/>
                <a:gridCol w="748648"/>
                <a:gridCol w="763328"/>
                <a:gridCol w="85140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Q 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Assessment Name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Status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Published</a:t>
                      </a:r>
                    </a:p>
                    <a:p>
                      <a:pPr algn="ctr"/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Mark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Report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 English Paper II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Draft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Jun</a:t>
                      </a:r>
                      <a:r>
                        <a:rPr lang="en-US" sz="1400" baseline="0" dirty="0" smtClean="0"/>
                        <a:t> 25, 2012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 English Paper 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Draft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Jun 20, 2012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2011 Science</a:t>
                      </a:r>
                      <a:r>
                        <a:rPr lang="en-US" sz="1400" baseline="0" dirty="0" smtClean="0"/>
                        <a:t> Quiz III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Published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Feb 20, 2011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View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2011 Science</a:t>
                      </a:r>
                      <a:r>
                        <a:rPr lang="en-US" sz="1400" baseline="0" dirty="0" smtClean="0"/>
                        <a:t> Quiz </a:t>
                      </a:r>
                      <a:r>
                        <a:rPr lang="en-US" sz="1400" dirty="0" smtClean="0"/>
                        <a:t>II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Published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Feb 20, 2011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View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2011 Science</a:t>
                      </a:r>
                      <a:r>
                        <a:rPr lang="en-US" sz="1400" baseline="0" dirty="0" smtClean="0"/>
                        <a:t> Quiz </a:t>
                      </a:r>
                      <a:r>
                        <a:rPr lang="en-US" sz="1400" dirty="0" smtClean="0"/>
                        <a:t> 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Inactive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Jan 12, 201</a:t>
                      </a:r>
                      <a:r>
                        <a:rPr lang="en-US" sz="1400" baseline="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View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2012</a:t>
                      </a:r>
                      <a:r>
                        <a:rPr lang="en-US" sz="1400" baseline="0" dirty="0" smtClean="0"/>
                        <a:t> Mathematic Grade 4 paper II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Published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Jan 15, 2012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View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2010</a:t>
                      </a:r>
                      <a:r>
                        <a:rPr lang="en-US" sz="1400" baseline="0" dirty="0" smtClean="0"/>
                        <a:t> Mathematic Grade 4 paper 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Published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Dec 09,</a:t>
                      </a:r>
                      <a:r>
                        <a:rPr lang="en-US" sz="1400" baseline="0" dirty="0" smtClean="0"/>
                        <a:t> 2010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View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2010</a:t>
                      </a:r>
                      <a:r>
                        <a:rPr lang="en-US" sz="1400" baseline="0" dirty="0" smtClean="0"/>
                        <a:t> Mathematic Grade 3 paper 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Published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Dec 09,</a:t>
                      </a:r>
                      <a:r>
                        <a:rPr lang="en-US" sz="1400" baseline="0" dirty="0" smtClean="0"/>
                        <a:t> 2010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View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01382" y="103340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39487" y="999202"/>
            <a:ext cx="46841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32318" y="5876389"/>
            <a:ext cx="383087" cy="258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33608" y="5876389"/>
            <a:ext cx="364630" cy="258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22189" y="5883653"/>
            <a:ext cx="383087" cy="258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76291" y="5878662"/>
            <a:ext cx="383087" cy="258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66162" y="5885926"/>
            <a:ext cx="383087" cy="258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33608" y="446543"/>
            <a:ext cx="2728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Assessment created by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9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2525"/>
              </p:ext>
            </p:extLst>
          </p:nvPr>
        </p:nvGraphicFramePr>
        <p:xfrm>
          <a:off x="660400" y="1516981"/>
          <a:ext cx="8890000" cy="39295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4856"/>
                <a:gridCol w="3851811"/>
                <a:gridCol w="1507066"/>
                <a:gridCol w="863600"/>
                <a:gridCol w="880534"/>
                <a:gridCol w="9821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Q 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Type 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Negative</a:t>
                      </a:r>
                      <a:r>
                        <a:rPr lang="en-US" sz="1400" baseline="0" dirty="0" smtClean="0"/>
                        <a:t> Mark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Single Choice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Multiple</a:t>
                      </a:r>
                      <a:r>
                        <a:rPr lang="en-US" sz="1400" baseline="0" dirty="0" smtClean="0"/>
                        <a:t> Choice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True or False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Yes or No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Match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Fill in the blank</a:t>
                      </a:r>
                      <a:r>
                        <a:rPr lang="en-US" sz="1400" baseline="0" dirty="0" smtClean="0"/>
                        <a:t>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Multiple Choice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True</a:t>
                      </a:r>
                      <a:r>
                        <a:rPr lang="en-US" sz="1400" baseline="0" dirty="0" smtClean="0"/>
                        <a:t> or False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311" y="92287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1049" y="363557"/>
            <a:ext cx="58017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2012 English Paper - II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944" y="39776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54339" y="586972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5311" y="5869729"/>
            <a:ext cx="25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mark for this paper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54116" y="922871"/>
            <a:ext cx="65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711464" y="1477090"/>
            <a:ext cx="1549203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 Question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31942" y="6301409"/>
            <a:ext cx="1163939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9348" y="6301409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72759" y="5548840"/>
            <a:ext cx="383087" cy="258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4049" y="5548840"/>
            <a:ext cx="364630" cy="258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62630" y="5556104"/>
            <a:ext cx="383087" cy="258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809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03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3134" y="2169994"/>
            <a:ext cx="4510333" cy="454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53133" y="2931994"/>
            <a:ext cx="4510333" cy="454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4000" y="22126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Email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0115" y="2951455"/>
            <a:ext cx="107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53132" y="4097866"/>
            <a:ext cx="920467" cy="510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86995" y="3710925"/>
            <a:ext cx="175405" cy="1668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62400" y="3606800"/>
            <a:ext cx="15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53132" y="4916393"/>
            <a:ext cx="16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Problem sign in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5132" y="4916393"/>
            <a:ext cx="172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New user sign in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05360" y="49559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3134" y="2169994"/>
            <a:ext cx="4510333" cy="4546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53133" y="2931994"/>
            <a:ext cx="4510333" cy="4546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4000" y="22126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Email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0115" y="2951455"/>
            <a:ext cx="107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53132" y="4097866"/>
            <a:ext cx="920467" cy="510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86995" y="3710925"/>
            <a:ext cx="175405" cy="1668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62400" y="3606800"/>
            <a:ext cx="15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53132" y="4916393"/>
            <a:ext cx="16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Problem sign in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5132" y="4916393"/>
            <a:ext cx="172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New user sign in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05360" y="49559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|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03557" y="2212664"/>
            <a:ext cx="238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Email cannot be empty.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03557" y="2974664"/>
            <a:ext cx="276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Password cannot be empty.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3134" y="2169994"/>
            <a:ext cx="4510333" cy="454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shakthydoss@gmail.com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53133" y="2931994"/>
            <a:ext cx="4510333" cy="454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xxxxx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4000" y="22126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Email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0115" y="2951455"/>
            <a:ext cx="107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53132" y="4097866"/>
            <a:ext cx="920467" cy="510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86995" y="3710925"/>
            <a:ext cx="175405" cy="1668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62400" y="3606800"/>
            <a:ext cx="15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53132" y="4916393"/>
            <a:ext cx="16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Problem sign in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5132" y="4916393"/>
            <a:ext cx="172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New user sign in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05360" y="49559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|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53132" y="1672525"/>
            <a:ext cx="478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Error : Entered email or password doesn't match.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0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257" y="2384993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Create Question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0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6680" y="383190"/>
            <a:ext cx="3634253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Multiple choice question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574" y="451597"/>
            <a:ext cx="62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6679" y="1043926"/>
            <a:ext cx="58017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574" y="1078130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 rot="10800000">
            <a:off x="5046130" y="54187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8573" y="1820675"/>
            <a:ext cx="92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16678" y="1786472"/>
            <a:ext cx="46841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Option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53200" y="1786471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66529"/>
              </p:ext>
            </p:extLst>
          </p:nvPr>
        </p:nvGraphicFramePr>
        <p:xfrm>
          <a:off x="1716678" y="2461286"/>
          <a:ext cx="4684121" cy="1637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36788"/>
                <a:gridCol w="931333"/>
                <a:gridCol w="1016000"/>
              </a:tblGrid>
              <a:tr h="4673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Names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MCA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8573" y="5520612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mark for this question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573" y="4487338"/>
            <a:ext cx="294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for each correct answer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97310" y="4469731"/>
            <a:ext cx="1048820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 rot="10800000">
            <a:off x="4789014" y="4639402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80377" y="5517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95508" y="4995337"/>
            <a:ext cx="324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mark for wrong answer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97312" y="4977730"/>
            <a:ext cx="1048818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None</a:t>
            </a:r>
            <a:endParaRPr lang="en-US" dirty="0"/>
          </a:p>
        </p:txBody>
      </p:sp>
      <p:sp>
        <p:nvSpPr>
          <p:cNvPr id="28" name="Triangle 27"/>
          <p:cNvSpPr/>
          <p:nvPr/>
        </p:nvSpPr>
        <p:spPr>
          <a:xfrm rot="10800000">
            <a:off x="4789019" y="514740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19927" y="3050530"/>
            <a:ext cx="175405" cy="1668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19928" y="3423063"/>
            <a:ext cx="175405" cy="1668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819927" y="3812527"/>
            <a:ext cx="175405" cy="1668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4775197" y="3005653"/>
            <a:ext cx="321733" cy="180000"/>
            <a:chOff x="7823200" y="5316731"/>
            <a:chExt cx="321733" cy="18000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823200" y="5418332"/>
              <a:ext cx="118533" cy="72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7941734" y="5316731"/>
              <a:ext cx="203199" cy="1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792133" y="3750717"/>
            <a:ext cx="321733" cy="180000"/>
            <a:chOff x="7823200" y="5316731"/>
            <a:chExt cx="321733" cy="180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823200" y="5418332"/>
              <a:ext cx="118533" cy="72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941734" y="5316731"/>
              <a:ext cx="203199" cy="1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1599723" y="6176753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669057" y="6176753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738391" y="6176753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6680" y="383190"/>
            <a:ext cx="3634253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Single choice question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574" y="451597"/>
            <a:ext cx="62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6679" y="1043926"/>
            <a:ext cx="58017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574" y="1078130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 rot="10800000">
            <a:off x="5046130" y="54187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8573" y="1820675"/>
            <a:ext cx="92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16678" y="1786472"/>
            <a:ext cx="46841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Option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53200" y="1786471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66529"/>
              </p:ext>
            </p:extLst>
          </p:nvPr>
        </p:nvGraphicFramePr>
        <p:xfrm>
          <a:off x="1716678" y="2461286"/>
          <a:ext cx="4684121" cy="1637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36788"/>
                <a:gridCol w="931333"/>
                <a:gridCol w="1016000"/>
              </a:tblGrid>
              <a:tr h="4673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Names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MCA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8573" y="5520612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mark for this question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573" y="4487338"/>
            <a:ext cx="294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for each correct answer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97310" y="4469731"/>
            <a:ext cx="1048820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 rot="10800000">
            <a:off x="4789014" y="4639402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80377" y="5517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508" y="4995337"/>
            <a:ext cx="324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mark for wrong answer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97312" y="4977730"/>
            <a:ext cx="1048818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None</a:t>
            </a:r>
            <a:endParaRPr lang="en-US" dirty="0"/>
          </a:p>
        </p:txBody>
      </p:sp>
      <p:sp>
        <p:nvSpPr>
          <p:cNvPr id="28" name="Triangle 27"/>
          <p:cNvSpPr/>
          <p:nvPr/>
        </p:nvSpPr>
        <p:spPr>
          <a:xfrm rot="10800000">
            <a:off x="4789019" y="514740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825998" y="3031495"/>
            <a:ext cx="169333" cy="168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25997" y="3404028"/>
            <a:ext cx="169333" cy="168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25999" y="3793494"/>
            <a:ext cx="169333" cy="168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859870" y="3437895"/>
            <a:ext cx="82800" cy="82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99723" y="6176753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669057" y="6176753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738391" y="6176753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6680" y="383190"/>
            <a:ext cx="3634253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True or False question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574" y="451597"/>
            <a:ext cx="62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6679" y="1043926"/>
            <a:ext cx="58017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574" y="1078130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 rot="10800000">
            <a:off x="5046130" y="54187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00346"/>
              </p:ext>
            </p:extLst>
          </p:nvPr>
        </p:nvGraphicFramePr>
        <p:xfrm>
          <a:off x="1716678" y="1648487"/>
          <a:ext cx="4684121" cy="12471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36788"/>
                <a:gridCol w="931333"/>
                <a:gridCol w="1016000"/>
              </a:tblGrid>
              <a:tr h="4673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Names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MCA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True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8573" y="4199816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mark for this question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573" y="3166542"/>
            <a:ext cx="294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for each correct answer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97310" y="3148935"/>
            <a:ext cx="1048820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 rot="10800000">
            <a:off x="4789014" y="3318606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80377" y="4196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508" y="3674541"/>
            <a:ext cx="324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mark for wrong answer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97312" y="3656934"/>
            <a:ext cx="1048818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None</a:t>
            </a:r>
            <a:endParaRPr lang="en-US" dirty="0"/>
          </a:p>
        </p:txBody>
      </p:sp>
      <p:sp>
        <p:nvSpPr>
          <p:cNvPr id="28" name="Triangle 27"/>
          <p:cNvSpPr/>
          <p:nvPr/>
        </p:nvSpPr>
        <p:spPr>
          <a:xfrm rot="10800000">
            <a:off x="4789019" y="3826605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825998" y="2218696"/>
            <a:ext cx="169333" cy="168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25997" y="2591229"/>
            <a:ext cx="169333" cy="168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859870" y="2625096"/>
            <a:ext cx="82800" cy="82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13860" y="4758615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783194" y="4758615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52528" y="4758615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6680" y="383190"/>
            <a:ext cx="3634253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Yes or No question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574" y="451597"/>
            <a:ext cx="62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6679" y="1043926"/>
            <a:ext cx="58017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574" y="1078130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 rot="10800000">
            <a:off x="5046130" y="54187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53848"/>
              </p:ext>
            </p:extLst>
          </p:nvPr>
        </p:nvGraphicFramePr>
        <p:xfrm>
          <a:off x="1716678" y="1648487"/>
          <a:ext cx="4684121" cy="12471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36788"/>
                <a:gridCol w="931333"/>
                <a:gridCol w="1016000"/>
              </a:tblGrid>
              <a:tr h="4673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Names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MCA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8573" y="4199816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mark for this question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573" y="3166542"/>
            <a:ext cx="294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for each correct answer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97310" y="3148935"/>
            <a:ext cx="1048820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 rot="10800000">
            <a:off x="4789014" y="3318606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80377" y="4196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508" y="3674541"/>
            <a:ext cx="324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mark for wrong answer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97312" y="3656934"/>
            <a:ext cx="1048818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None</a:t>
            </a:r>
            <a:endParaRPr lang="en-US" dirty="0"/>
          </a:p>
        </p:txBody>
      </p:sp>
      <p:sp>
        <p:nvSpPr>
          <p:cNvPr id="28" name="Triangle 27"/>
          <p:cNvSpPr/>
          <p:nvPr/>
        </p:nvSpPr>
        <p:spPr>
          <a:xfrm rot="10800000">
            <a:off x="4789019" y="3826605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825998" y="2218696"/>
            <a:ext cx="169333" cy="168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25997" y="2591229"/>
            <a:ext cx="169333" cy="168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859870" y="2625096"/>
            <a:ext cx="82800" cy="82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65395" y="4668976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734729" y="4668976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04063" y="4668976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542</Words>
  <Application>Microsoft Macintosh PowerPoint</Application>
  <PresentationFormat>Widescreen</PresentationFormat>
  <Paragraphs>296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Create Question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2016-07-02T05:20:52Z</dcterms:created>
  <dcterms:modified xsi:type="dcterms:W3CDTF">2016-07-28T07:03:20Z</dcterms:modified>
</cp:coreProperties>
</file>