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Microsoft Office User" initials="Office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Microsoft Office User" initials="Office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Microsoft Office User" initials="Office [4]" lastIdx="1" clrIdx="3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64"/>
  </p:normalViewPr>
  <p:slideViewPr>
    <p:cSldViewPr snapToGrid="0" snapToObjects="1">
      <p:cViewPr varScale="1">
        <p:scale>
          <a:sx n="70" d="100"/>
          <a:sy n="70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Admin</c:v>
                </c:pt>
                <c:pt idx="1">
                  <c:v>Tutor</c:v>
                </c:pt>
                <c:pt idx="2">
                  <c:v>Student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2.0</c:v>
                </c:pt>
                <c:pt idx="1">
                  <c:v>5.0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Admin</c:v>
                </c:pt>
                <c:pt idx="1">
                  <c:v>Tutor</c:v>
                </c:pt>
                <c:pt idx="2">
                  <c:v>Student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2.0</c:v>
                </c:pt>
                <c:pt idx="1">
                  <c:v>5.0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Platform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Desktop</c:v>
                </c:pt>
                <c:pt idx="1">
                  <c:v>Mobile</c:v>
                </c:pt>
                <c:pt idx="2">
                  <c:v>Tablet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50.0</c:v>
                </c:pt>
                <c:pt idx="1">
                  <c:v>30.0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Browser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EI</c:v>
                </c:pt>
                <c:pt idx="1">
                  <c:v>Chrome</c:v>
                </c:pt>
                <c:pt idx="2">
                  <c:v>Firefox</c:v>
                </c:pt>
                <c:pt idx="3">
                  <c:v>Safari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  <c:pt idx="1">
                  <c:v>30.0</c:v>
                </c:pt>
                <c:pt idx="2">
                  <c:v>10.0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System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Windows</c:v>
                </c:pt>
                <c:pt idx="1">
                  <c:v>Mac</c:v>
                </c:pt>
                <c:pt idx="2">
                  <c:v>Linux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40.0</c:v>
                </c:pt>
                <c:pt idx="1">
                  <c:v>20.0</c:v>
                </c:pt>
                <c:pt idx="2">
                  <c:v>10.0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8-06T17:01:27.381" idx="1">
    <p:pos x="6288" y="263"/>
    <p:text>Should be searchable by name and email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E249-CEB0-C346-A489-B69D045AAA0D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161B5-C5F2-924B-AF7F-BF91284D2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5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161B5-C5F2-924B-AF7F-BF91284D27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5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A290-BA2C-6643-BE95-B835D90E6F5C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3FE6-CED1-1B4F-99C8-4A63AF8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Match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573" y="1820675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6679" y="1786472"/>
            <a:ext cx="228063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178647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2648"/>
              </p:ext>
            </p:extLst>
          </p:nvPr>
        </p:nvGraphicFramePr>
        <p:xfrm>
          <a:off x="1716678" y="2461286"/>
          <a:ext cx="4684121" cy="1637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1989"/>
                <a:gridCol w="2252132"/>
              </a:tblGrid>
              <a:tr h="467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RHS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Apple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Sky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Coriander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5520612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4487338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4469731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4639402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5517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4995337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977730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514740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82062" y="1802475"/>
            <a:ext cx="2118737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Mango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60794" y="6113111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30128" y="6113111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99462" y="611311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Fill in the blank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An {{1}} a day keeps the {{2}} away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42509"/>
              </p:ext>
            </p:extLst>
          </p:nvPr>
        </p:nvGraphicFramePr>
        <p:xfrm>
          <a:off x="1716678" y="2325820"/>
          <a:ext cx="4684121" cy="12471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20122"/>
                <a:gridCol w="3047999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</a:t>
                      </a:r>
                      <a:r>
                        <a:rPr lang="en-US" sz="1400" baseline="0" dirty="0" smtClean="0"/>
                        <a:t> 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Apple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Doctor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4877149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3843875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3826268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3995939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4874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5508" y="4351874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334267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4503938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13860" y="5435948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83194" y="5435948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52528" y="5435948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8573" y="1702144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6678" y="1667941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553200" y="1667940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52782"/>
              </p:ext>
            </p:extLst>
          </p:nvPr>
        </p:nvGraphicFramePr>
        <p:xfrm>
          <a:off x="1233608" y="1585221"/>
          <a:ext cx="8890000" cy="41428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7723"/>
                <a:gridCol w="3462234"/>
                <a:gridCol w="1183332"/>
                <a:gridCol w="1183332"/>
                <a:gridCol w="748648"/>
                <a:gridCol w="763328"/>
                <a:gridCol w="8514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Q 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Assessment Name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Published</a:t>
                      </a:r>
                    </a:p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Mark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Report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 English Paper 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Draft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Jun</a:t>
                      </a:r>
                      <a:r>
                        <a:rPr lang="en-US" sz="1400" baseline="0" dirty="0" smtClean="0"/>
                        <a:t> 25, 2012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 English Paper 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Draft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Jun 20,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2011 Science</a:t>
                      </a:r>
                      <a:r>
                        <a:rPr lang="en-US" sz="1400" baseline="0" dirty="0" smtClean="0"/>
                        <a:t> Quiz III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Feb 20, 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2011 Science</a:t>
                      </a:r>
                      <a:r>
                        <a:rPr lang="en-US" sz="1400" baseline="0" dirty="0" smtClean="0"/>
                        <a:t> Quiz </a:t>
                      </a:r>
                      <a:r>
                        <a:rPr lang="en-US" sz="1400" dirty="0" smtClean="0"/>
                        <a:t>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Feb 20, 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2011 Science</a:t>
                      </a:r>
                      <a:r>
                        <a:rPr lang="en-US" sz="1400" baseline="0" dirty="0" smtClean="0"/>
                        <a:t> Quiz </a:t>
                      </a:r>
                      <a:r>
                        <a:rPr lang="en-US" sz="1400" dirty="0" smtClean="0"/>
                        <a:t> 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Inactive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Jan 12, 201</a:t>
                      </a:r>
                      <a:r>
                        <a:rPr lang="en-US" sz="1400" baseline="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2012</a:t>
                      </a:r>
                      <a:r>
                        <a:rPr lang="en-US" sz="1400" baseline="0" dirty="0" smtClean="0"/>
                        <a:t> Mathematic Grade 4 paper II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Jan 15,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2010</a:t>
                      </a:r>
                      <a:r>
                        <a:rPr lang="en-US" sz="1400" baseline="0" dirty="0" smtClean="0"/>
                        <a:t> Mathematic Grade 4 paper 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Dec 09,</a:t>
                      </a:r>
                      <a:r>
                        <a:rPr lang="en-US" sz="1400" baseline="0" dirty="0" smtClean="0"/>
                        <a:t> 2010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2010</a:t>
                      </a:r>
                      <a:r>
                        <a:rPr lang="en-US" sz="1400" baseline="0" dirty="0" smtClean="0"/>
                        <a:t> Mathematic Grade 3 paper 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 09,</a:t>
                      </a:r>
                      <a:r>
                        <a:rPr lang="en-US" sz="1400" baseline="0" dirty="0" smtClean="0"/>
                        <a:t> 2010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View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1382" y="103340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9487" y="999202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32318" y="5876389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3608" y="5876389"/>
            <a:ext cx="364630" cy="258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22189" y="5883653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76291" y="5878662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6162" y="5885926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33608" y="446543"/>
            <a:ext cx="2728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Assessment created by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9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05934"/>
              </p:ext>
            </p:extLst>
          </p:nvPr>
        </p:nvGraphicFramePr>
        <p:xfrm>
          <a:off x="660400" y="1516981"/>
          <a:ext cx="8890000" cy="39295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4856"/>
                <a:gridCol w="3843723"/>
                <a:gridCol w="1515154"/>
                <a:gridCol w="863600"/>
                <a:gridCol w="880534"/>
                <a:gridCol w="9821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Q 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Type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Negative</a:t>
                      </a:r>
                      <a:r>
                        <a:rPr lang="en-US" sz="1400" baseline="0" dirty="0" smtClean="0"/>
                        <a:t> Mark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Single Choice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Multiple</a:t>
                      </a:r>
                      <a:r>
                        <a:rPr lang="en-US" sz="1400" baseline="0" dirty="0" smtClean="0"/>
                        <a:t> Choice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True or False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Yes or No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Match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Fill in the blank</a:t>
                      </a:r>
                      <a:r>
                        <a:rPr lang="en-US" sz="1400" baseline="0" dirty="0" smtClean="0"/>
                        <a:t>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Multiple Choice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True</a:t>
                      </a:r>
                      <a:r>
                        <a:rPr lang="en-US" sz="1400" baseline="0" dirty="0" smtClean="0"/>
                        <a:t> or False Question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311" y="9228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1049" y="363557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2012 English Paper - II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944" y="39776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54339" y="586972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311" y="5869729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paper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54116" y="922871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711464" y="1477090"/>
            <a:ext cx="1549203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Question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31942" y="6301409"/>
            <a:ext cx="1163939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9348" y="6301409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72759" y="5548840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4049" y="5548840"/>
            <a:ext cx="364630" cy="258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62630" y="5556104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1909" y="-5775"/>
            <a:ext cx="20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Test paper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30425"/>
              </p:ext>
            </p:extLst>
          </p:nvPr>
        </p:nvGraphicFramePr>
        <p:xfrm>
          <a:off x="1192664" y="1476037"/>
          <a:ext cx="8890000" cy="4450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53729"/>
                <a:gridCol w="4044973"/>
                <a:gridCol w="982639"/>
                <a:gridCol w="1364776"/>
                <a:gridCol w="900753"/>
                <a:gridCol w="8431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Q 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Name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Role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Update 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Sakthi Dasan Sekar</a:t>
                      </a:r>
                    </a:p>
                    <a:p>
                      <a:r>
                        <a:rPr lang="en-US" sz="1400" dirty="0" err="1" smtClean="0"/>
                        <a:t>shakthydoss@gmail.com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Admin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Jun</a:t>
                      </a:r>
                      <a:r>
                        <a:rPr lang="en-US" sz="1400" baseline="0" dirty="0" smtClean="0"/>
                        <a:t> 25, 2012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Delete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Jhon</a:t>
                      </a:r>
                      <a:r>
                        <a:rPr lang="en-US" sz="1400" baseline="0" dirty="0" smtClean="0"/>
                        <a:t> pipe</a:t>
                      </a:r>
                    </a:p>
                    <a:p>
                      <a:r>
                        <a:rPr lang="en-US" sz="1400" baseline="0" dirty="0" err="1" smtClean="0"/>
                        <a:t>jhonpip@gmail.com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Admin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Jun 20,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Delete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Adam </a:t>
                      </a:r>
                    </a:p>
                    <a:p>
                      <a:r>
                        <a:rPr lang="en-US" sz="1400" dirty="0" err="1" smtClean="0"/>
                        <a:t>adam@gmail.com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Tutor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Feb 20, 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Delete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Clay</a:t>
                      </a:r>
                    </a:p>
                    <a:p>
                      <a:r>
                        <a:rPr lang="en-US" sz="1400" dirty="0" err="1" smtClean="0"/>
                        <a:t>clay@gmail.com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Tutor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Feb 20, 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Delete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Ayn Rand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aynrand@gmail.com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Student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Jan 12, 201</a:t>
                      </a:r>
                      <a:r>
                        <a:rPr lang="en-US" sz="1400" baseline="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Delete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Mario </a:t>
                      </a:r>
                      <a:r>
                        <a:rPr lang="en-US" sz="1400" dirty="0" err="1" smtClean="0"/>
                        <a:t>Puzo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dirty="0" err="1" smtClean="0"/>
                        <a:t>mariopuzo@gmail.com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Student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Jan 15, 2012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Delete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Dale Carnegie</a:t>
                      </a:r>
                    </a:p>
                    <a:p>
                      <a:pPr algn="l"/>
                      <a:r>
                        <a:rPr lang="en-US" sz="1400" dirty="0" err="1" smtClean="0"/>
                        <a:t>dalecarnegie@gmail.com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Student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Dec 09,</a:t>
                      </a:r>
                      <a:r>
                        <a:rPr lang="en-US" sz="1400" baseline="0" dirty="0" smtClean="0"/>
                        <a:t> 2010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Delete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Mitch </a:t>
                      </a:r>
                      <a:r>
                        <a:rPr lang="en-US" sz="1400" dirty="0" err="1" smtClean="0"/>
                        <a:t>Aldom</a:t>
                      </a:r>
                      <a:endParaRPr lang="en-US" sz="1400" dirty="0" smtClean="0"/>
                    </a:p>
                    <a:p>
                      <a:pPr algn="l"/>
                      <a:r>
                        <a:rPr lang="en-US" sz="1400" dirty="0" err="1" smtClean="0"/>
                        <a:t>mitchaldom@gmail.com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Student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 09,</a:t>
                      </a:r>
                      <a:r>
                        <a:rPr lang="en-US" sz="1400" baseline="0" dirty="0" smtClean="0"/>
                        <a:t> 2010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Edit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Delete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4337" y="90658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50172" y="890018"/>
            <a:ext cx="4432492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91374" y="6118977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2664" y="6118977"/>
            <a:ext cx="364630" cy="258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1245" y="6126241"/>
            <a:ext cx="383087" cy="258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30078" y="1476037"/>
            <a:ext cx="1549203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User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4337" y="235958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User -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3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4484" y="179768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2589" y="1763479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4484" y="24686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2589" y="2434494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4484" y="3153527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62589" y="3119324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4484" y="3892949"/>
            <a:ext cx="59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95996" y="3804153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rot="10800000">
            <a:off x="3087703" y="3973824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62589" y="4543576"/>
            <a:ext cx="1163939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User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81934" y="341194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User –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4484" y="179768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2589" y="1763479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Sakthi Dasan Sekar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4484" y="24686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2589" y="2434494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shakthydoss@gmail.com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4484" y="3153527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62589" y="3119324"/>
            <a:ext cx="4684121" cy="4377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4484" y="3892949"/>
            <a:ext cx="59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95996" y="3804153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2" name="Triangle 11"/>
          <p:cNvSpPr/>
          <p:nvPr/>
        </p:nvSpPr>
        <p:spPr>
          <a:xfrm rot="10800000">
            <a:off x="3087703" y="3973824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62589" y="4543576"/>
            <a:ext cx="1163939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81934" y="341194"/>
            <a:ext cx="17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User – page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72004" y="3119323"/>
            <a:ext cx="1704123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Reset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6024" y="259308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Admin - Dashboard</a:t>
            </a:r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84318162"/>
              </p:ext>
            </p:extLst>
          </p:nvPr>
        </p:nvGraphicFramePr>
        <p:xfrm>
          <a:off x="844098" y="1049264"/>
          <a:ext cx="3004024" cy="170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8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6024" y="259308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Tutor - Dashboard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84318162"/>
              </p:ext>
            </p:extLst>
          </p:nvPr>
        </p:nvGraphicFramePr>
        <p:xfrm>
          <a:off x="844098" y="1049264"/>
          <a:ext cx="3004024" cy="170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03849410"/>
              </p:ext>
            </p:extLst>
          </p:nvPr>
        </p:nvGraphicFramePr>
        <p:xfrm>
          <a:off x="4665472" y="1049263"/>
          <a:ext cx="3004024" cy="170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85341215"/>
              </p:ext>
            </p:extLst>
          </p:nvPr>
        </p:nvGraphicFramePr>
        <p:xfrm>
          <a:off x="8292592" y="1049262"/>
          <a:ext cx="3004024" cy="170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548197173"/>
              </p:ext>
            </p:extLst>
          </p:nvPr>
        </p:nvGraphicFramePr>
        <p:xfrm>
          <a:off x="844098" y="3249918"/>
          <a:ext cx="3004024" cy="170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97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6024" y="259308"/>
            <a:ext cx="21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- Dashboard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6854" y="928048"/>
            <a:ext cx="15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Upcoming 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3134" y="2169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3133" y="2931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000" y="22126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Email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0115" y="2951455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3132" y="4097866"/>
            <a:ext cx="920467" cy="5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86995" y="3710925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00" y="36068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3132" y="4916393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Problem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5132" y="4916393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New user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5360" y="4955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3134" y="2169994"/>
            <a:ext cx="4510333" cy="4546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53133" y="2931994"/>
            <a:ext cx="4510333" cy="4546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000" y="22126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Email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0115" y="2951455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3132" y="4097866"/>
            <a:ext cx="920467" cy="5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86995" y="3710925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00" y="36068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3132" y="4916393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Problem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5132" y="4916393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New user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5360" y="4955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|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03557" y="2212664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Email cannot be empty.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3557" y="2974664"/>
            <a:ext cx="27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Password cannot be empty.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3134" y="2169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shakthydoss@gmail.com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53133" y="2931994"/>
            <a:ext cx="4510333" cy="454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xxxxx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0" y="22126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Email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0115" y="2951455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3132" y="4097866"/>
            <a:ext cx="920467" cy="5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86995" y="3710925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2400" y="3606800"/>
            <a:ext cx="15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3132" y="4916393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Problem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5132" y="4916393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New user sign in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5360" y="49559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|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3132" y="1672525"/>
            <a:ext cx="478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Error : Entered email or password doesn't match.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57" y="2384993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Create Question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Multiple choice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573" y="1820675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6678" y="1786472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Option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178647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6529"/>
              </p:ext>
            </p:extLst>
          </p:nvPr>
        </p:nvGraphicFramePr>
        <p:xfrm>
          <a:off x="1716678" y="2461286"/>
          <a:ext cx="4684121" cy="1637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5520612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4487338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4469731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4639402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5517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5508" y="4995337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977730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514740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19927" y="3050530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19928" y="3423063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19927" y="3812527"/>
            <a:ext cx="175405" cy="1668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775197" y="3005653"/>
            <a:ext cx="321733" cy="180000"/>
            <a:chOff x="7823200" y="5316731"/>
            <a:chExt cx="321733" cy="1800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823200" y="5418332"/>
              <a:ext cx="118533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941734" y="5316731"/>
              <a:ext cx="203199" cy="1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792133" y="3750717"/>
            <a:ext cx="321733" cy="180000"/>
            <a:chOff x="7823200" y="5316731"/>
            <a:chExt cx="321733" cy="180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823200" y="5418332"/>
              <a:ext cx="118533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41734" y="5316731"/>
              <a:ext cx="203199" cy="1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1599723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669057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738391" y="6176753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Single choice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573" y="1820675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6678" y="1786472"/>
            <a:ext cx="46841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Option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1786471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6529"/>
              </p:ext>
            </p:extLst>
          </p:nvPr>
        </p:nvGraphicFramePr>
        <p:xfrm>
          <a:off x="1716678" y="2461286"/>
          <a:ext cx="4684121" cy="1637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5520612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4487338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4469731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4639402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5517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4995337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4977730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514740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825998" y="3031495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25997" y="3404028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25999" y="3793494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59870" y="3437895"/>
            <a:ext cx="82800" cy="82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99723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69057" y="6176753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738391" y="6176753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True or False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00346"/>
              </p:ext>
            </p:extLst>
          </p:nvPr>
        </p:nvGraphicFramePr>
        <p:xfrm>
          <a:off x="1716678" y="1648487"/>
          <a:ext cx="4684121" cy="12471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4199816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3166542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3148935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3318606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4196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3674541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3656934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3826605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825998" y="2218696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25997" y="2591229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59870" y="2625096"/>
            <a:ext cx="82800" cy="82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13860" y="4758615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83194" y="4758615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52528" y="4758615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6680" y="383190"/>
            <a:ext cx="3634253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Yes or No question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574" y="451597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6679" y="1043926"/>
            <a:ext cx="5801721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74" y="107813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8" name="Triangle 7"/>
          <p:cNvSpPr/>
          <p:nvPr/>
        </p:nvSpPr>
        <p:spPr>
          <a:xfrm rot="10800000">
            <a:off x="5046130" y="541871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53848"/>
              </p:ext>
            </p:extLst>
          </p:nvPr>
        </p:nvGraphicFramePr>
        <p:xfrm>
          <a:off x="1716678" y="1648487"/>
          <a:ext cx="4684121" cy="12471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6788"/>
                <a:gridCol w="931333"/>
                <a:gridCol w="1016000"/>
              </a:tblGrid>
              <a:tr h="4673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Option Names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 smtClean="0">
                          <a:solidFill>
                            <a:schemeClr val="accent1"/>
                          </a:solidFill>
                        </a:rPr>
                        <a:t>remove</a:t>
                      </a:r>
                      <a:endParaRPr lang="en-US" sz="1400" u="sng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8573" y="4199816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mark for this question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573" y="3166542"/>
            <a:ext cx="29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for each correct answer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97310" y="3148935"/>
            <a:ext cx="1048820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 rot="10800000">
            <a:off x="4789014" y="3318606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0377" y="4196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508" y="3674541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mark for wrong answer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97312" y="3656934"/>
            <a:ext cx="1048818" cy="437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28" name="Triangle 27"/>
          <p:cNvSpPr/>
          <p:nvPr/>
        </p:nvSpPr>
        <p:spPr>
          <a:xfrm rot="10800000">
            <a:off x="4789019" y="3826605"/>
            <a:ext cx="101600" cy="101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825998" y="2218696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25997" y="2591229"/>
            <a:ext cx="169333" cy="16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59870" y="2625096"/>
            <a:ext cx="82800" cy="82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65395" y="4668976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34729" y="4668976"/>
            <a:ext cx="965200" cy="43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04063" y="4668976"/>
            <a:ext cx="965200" cy="43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692</Words>
  <Application>Microsoft Macintosh PowerPoint</Application>
  <PresentationFormat>Widescreen</PresentationFormat>
  <Paragraphs>389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Create Question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2016-07-02T05:20:52Z</dcterms:created>
  <dcterms:modified xsi:type="dcterms:W3CDTF">2016-08-06T12:55:55Z</dcterms:modified>
</cp:coreProperties>
</file>