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80eca95e7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80eca95e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800" y="866373"/>
            <a:ext cx="5674775" cy="3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541600" y="803675"/>
            <a:ext cx="3556200" cy="99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Authentication</a:t>
            </a:r>
            <a:endParaRPr sz="1200"/>
          </a:p>
        </p:txBody>
      </p:sp>
      <p:sp>
        <p:nvSpPr>
          <p:cNvPr id="135" name="Google Shape;135;p14"/>
          <p:cNvSpPr/>
          <p:nvPr/>
        </p:nvSpPr>
        <p:spPr>
          <a:xfrm>
            <a:off x="2481325" y="3335250"/>
            <a:ext cx="3948000" cy="1386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455800" y="2210100"/>
            <a:ext cx="1728000" cy="843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 Bookmark Server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6730750" y="2119675"/>
            <a:ext cx="1195475" cy="1155300"/>
          </a:xfrm>
          <a:prstGeom prst="flowChartMagneticDisk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Datastore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</a:t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556250" y="1577075"/>
            <a:ext cx="1316100" cy="221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Google Oauth2</a:t>
            </a:r>
            <a:endParaRPr sz="900"/>
          </a:p>
        </p:txBody>
      </p:sp>
      <p:sp>
        <p:nvSpPr>
          <p:cNvPr id="139" name="Google Shape;139;p14"/>
          <p:cNvSpPr/>
          <p:nvPr/>
        </p:nvSpPr>
        <p:spPr>
          <a:xfrm>
            <a:off x="3536150" y="3445750"/>
            <a:ext cx="1396500" cy="311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Spring Boot</a:t>
            </a:r>
            <a:endParaRPr sz="1000"/>
          </a:p>
        </p:txBody>
      </p:sp>
      <p:sp>
        <p:nvSpPr>
          <p:cNvPr id="140" name="Google Shape;140;p14"/>
          <p:cNvSpPr/>
          <p:nvPr/>
        </p:nvSpPr>
        <p:spPr>
          <a:xfrm>
            <a:off x="2722450" y="4083525"/>
            <a:ext cx="1316100" cy="60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Build Tool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14"/>
          <p:cNvSpPr/>
          <p:nvPr/>
        </p:nvSpPr>
        <p:spPr>
          <a:xfrm>
            <a:off x="2938450" y="4375125"/>
            <a:ext cx="884100" cy="311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Maven</a:t>
            </a:r>
            <a:endParaRPr sz="1100"/>
          </a:p>
        </p:txBody>
      </p:sp>
      <p:sp>
        <p:nvSpPr>
          <p:cNvPr id="142" name="Google Shape;142;p14"/>
          <p:cNvSpPr/>
          <p:nvPr/>
        </p:nvSpPr>
        <p:spPr>
          <a:xfrm>
            <a:off x="4380025" y="4028400"/>
            <a:ext cx="1717800" cy="693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4611025" y="4375125"/>
            <a:ext cx="1255800" cy="3114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703200" y="2210100"/>
            <a:ext cx="1838400" cy="8439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984500" y="2642075"/>
            <a:ext cx="1316100" cy="3717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Cloud Build</a:t>
            </a:r>
            <a:endParaRPr/>
          </a:p>
        </p:txBody>
      </p:sp>
      <p:cxnSp>
        <p:nvCxnSpPr>
          <p:cNvPr id="146" name="Google Shape;146;p14"/>
          <p:cNvCxnSpPr/>
          <p:nvPr/>
        </p:nvCxnSpPr>
        <p:spPr>
          <a:xfrm flipH="1" rot="10800000">
            <a:off x="3938000" y="1838400"/>
            <a:ext cx="10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>
            <a:stCxn id="136" idx="3"/>
          </p:cNvCxnSpPr>
          <p:nvPr/>
        </p:nvCxnSpPr>
        <p:spPr>
          <a:xfrm>
            <a:off x="5183800" y="2632050"/>
            <a:ext cx="13662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>
            <a:off x="3988225" y="3043900"/>
            <a:ext cx="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>
            <a:stCxn id="136" idx="1"/>
            <a:endCxn id="144" idx="3"/>
          </p:cNvCxnSpPr>
          <p:nvPr/>
        </p:nvCxnSpPr>
        <p:spPr>
          <a:xfrm rot="10800000">
            <a:off x="2541700" y="2632050"/>
            <a:ext cx="9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