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SHAKTI GATLA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https://github.com/shakti-gatla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14/02/2023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13623" y="1914672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1" y="1755648"/>
            <a:ext cx="5562600" cy="4416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95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sz="2000">
                <a:latin typeface="Carlito"/>
                <a:cs typeface="Carlito"/>
              </a:rPr>
              <a:t>https://github.com/shakti-gatla/IBM_DATASCIENCE_PROFESSIONAL</a:t>
            </a:r>
            <a:endParaRPr lang="en-US"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2616</Words>
  <Application>Microsoft Office PowerPoint</Application>
  <PresentationFormat>Widescreen</PresentationFormat>
  <Paragraphs>273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SHAKTI GATLA</cp:lastModifiedBy>
  <cp:revision>2</cp:revision>
  <dcterms:created xsi:type="dcterms:W3CDTF">2021-08-26T16:53:12Z</dcterms:created>
  <dcterms:modified xsi:type="dcterms:W3CDTF">2023-02-13T18:38:41Z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