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772400" cy="435483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IBM Plex Sans Condensed Bold" panose="020B0604020202020204" charset="0"/>
      <p:regular r:id="rId7"/>
    </p:embeddedFon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Medium" panose="00000600000000000000" pitchFamily="2" charset="0"/>
      <p:regular r:id="rId12"/>
      <p: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Bold" panose="020B0806030504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2958" y="-23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font" Target="fonts/font16.fntdata"/><Relationship Id="rId3" Type="http://schemas.openxmlformats.org/officeDocument/2006/relationships/font" Target="fonts/font1.fntdata"/><Relationship Id="rId21" Type="http://schemas.openxmlformats.org/officeDocument/2006/relationships/theme" Target="theme/theme1.xml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1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10" Type="http://schemas.openxmlformats.org/officeDocument/2006/relationships/font" Target="fonts/font8.fntdata"/><Relationship Id="rId19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meetings.asco.org/abstracts-presentations/21807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12904484-9509-BE91-8DC8-EC62825C7F76}"/>
              </a:ext>
            </a:extLst>
          </p:cNvPr>
          <p:cNvSpPr/>
          <p:nvPr/>
        </p:nvSpPr>
        <p:spPr>
          <a:xfrm>
            <a:off x="6526" y="1468960"/>
            <a:ext cx="832434" cy="42079340"/>
          </a:xfrm>
          <a:prstGeom prst="rect">
            <a:avLst/>
          </a:prstGeom>
          <a:solidFill>
            <a:srgbClr val="F0C6C8"/>
          </a:solidFill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85289" y="2069084"/>
            <a:ext cx="420115" cy="420116"/>
          </a:xfrm>
          <a:custGeom>
            <a:avLst/>
            <a:gdLst/>
            <a:ahLst/>
            <a:cxnLst/>
            <a:rect l="l" t="t" r="r" b="b"/>
            <a:pathLst>
              <a:path w="420116" h="420116">
                <a:moveTo>
                  <a:pt x="420116" y="210058"/>
                </a:moveTo>
                <a:cubicBezTo>
                  <a:pt x="420116" y="326136"/>
                  <a:pt x="326136" y="420116"/>
                  <a:pt x="210058" y="420116"/>
                </a:cubicBezTo>
                <a:cubicBezTo>
                  <a:pt x="93980" y="420116"/>
                  <a:pt x="0" y="326136"/>
                  <a:pt x="0" y="210058"/>
                </a:cubicBezTo>
                <a:cubicBezTo>
                  <a:pt x="0" y="93980"/>
                  <a:pt x="94107" y="0"/>
                  <a:pt x="210058" y="0"/>
                </a:cubicBezTo>
                <a:cubicBezTo>
                  <a:pt x="326009" y="0"/>
                  <a:pt x="420116" y="94107"/>
                  <a:pt x="420116" y="210058"/>
                </a:cubicBezTo>
              </a:path>
            </a:pathLst>
          </a:custGeom>
          <a:solidFill>
            <a:srgbClr val="642340"/>
          </a:solidFill>
        </p:spPr>
      </p:sp>
      <p:sp>
        <p:nvSpPr>
          <p:cNvPr id="6" name="Freeform 6"/>
          <p:cNvSpPr/>
          <p:nvPr/>
        </p:nvSpPr>
        <p:spPr>
          <a:xfrm>
            <a:off x="178939" y="2062734"/>
            <a:ext cx="432814" cy="432816"/>
          </a:xfrm>
          <a:custGeom>
            <a:avLst/>
            <a:gdLst/>
            <a:ahLst/>
            <a:cxnLst/>
            <a:rect l="l" t="t" r="r" b="b"/>
            <a:pathLst>
              <a:path w="432816" h="432816">
                <a:moveTo>
                  <a:pt x="432816" y="216408"/>
                </a:moveTo>
                <a:cubicBezTo>
                  <a:pt x="432816" y="335915"/>
                  <a:pt x="335915" y="432816"/>
                  <a:pt x="216408" y="432816"/>
                </a:cubicBezTo>
                <a:cubicBezTo>
                  <a:pt x="96901" y="432816"/>
                  <a:pt x="0" y="335915"/>
                  <a:pt x="0" y="216408"/>
                </a:cubicBezTo>
                <a:lnTo>
                  <a:pt x="6350" y="216408"/>
                </a:lnTo>
                <a:lnTo>
                  <a:pt x="0" y="216408"/>
                </a:lnTo>
                <a:cubicBezTo>
                  <a:pt x="0" y="96901"/>
                  <a:pt x="96901" y="0"/>
                  <a:pt x="216408" y="0"/>
                </a:cubicBezTo>
                <a:lnTo>
                  <a:pt x="216408" y="6350"/>
                </a:lnTo>
                <a:lnTo>
                  <a:pt x="216408" y="0"/>
                </a:lnTo>
                <a:cubicBezTo>
                  <a:pt x="335915" y="0"/>
                  <a:pt x="432816" y="96901"/>
                  <a:pt x="432816" y="216408"/>
                </a:cubicBezTo>
                <a:lnTo>
                  <a:pt x="420116" y="216408"/>
                </a:lnTo>
                <a:cubicBezTo>
                  <a:pt x="420116" y="103886"/>
                  <a:pt x="328930" y="12700"/>
                  <a:pt x="216408" y="12700"/>
                </a:cubicBezTo>
                <a:cubicBezTo>
                  <a:pt x="103886" y="12700"/>
                  <a:pt x="12700" y="103886"/>
                  <a:pt x="12700" y="216408"/>
                </a:cubicBezTo>
                <a:cubicBezTo>
                  <a:pt x="12700" y="328930"/>
                  <a:pt x="103886" y="420116"/>
                  <a:pt x="216408" y="420116"/>
                </a:cubicBezTo>
                <a:cubicBezTo>
                  <a:pt x="328930" y="420116"/>
                  <a:pt x="420116" y="328930"/>
                  <a:pt x="420116" y="216408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7" name="Freeform 7"/>
          <p:cNvSpPr/>
          <p:nvPr/>
        </p:nvSpPr>
        <p:spPr>
          <a:xfrm>
            <a:off x="207768" y="2191766"/>
            <a:ext cx="369061" cy="177038"/>
          </a:xfrm>
          <a:custGeom>
            <a:avLst/>
            <a:gdLst/>
            <a:ahLst/>
            <a:cxnLst/>
            <a:rect l="l" t="t" r="r" b="b"/>
            <a:pathLst>
              <a:path w="369062" h="177038">
                <a:moveTo>
                  <a:pt x="361442" y="74295"/>
                </a:moveTo>
                <a:cubicBezTo>
                  <a:pt x="358521" y="71247"/>
                  <a:pt x="287909" y="0"/>
                  <a:pt x="184531" y="0"/>
                </a:cubicBezTo>
                <a:cubicBezTo>
                  <a:pt x="81153" y="0"/>
                  <a:pt x="10541" y="71247"/>
                  <a:pt x="7620" y="74295"/>
                </a:cubicBezTo>
                <a:cubicBezTo>
                  <a:pt x="0" y="82169"/>
                  <a:pt x="0" y="94869"/>
                  <a:pt x="7620" y="102743"/>
                </a:cubicBezTo>
                <a:cubicBezTo>
                  <a:pt x="10541" y="105791"/>
                  <a:pt x="81153" y="177038"/>
                  <a:pt x="184531" y="177038"/>
                </a:cubicBezTo>
                <a:cubicBezTo>
                  <a:pt x="287909" y="177038"/>
                  <a:pt x="358521" y="105791"/>
                  <a:pt x="361442" y="102743"/>
                </a:cubicBezTo>
                <a:cubicBezTo>
                  <a:pt x="369062" y="94869"/>
                  <a:pt x="369062" y="82169"/>
                  <a:pt x="361442" y="74295"/>
                </a:cubicBezTo>
                <a:moveTo>
                  <a:pt x="223393" y="67056"/>
                </a:moveTo>
                <a:lnTo>
                  <a:pt x="216408" y="82677"/>
                </a:lnTo>
                <a:cubicBezTo>
                  <a:pt x="199136" y="82677"/>
                  <a:pt x="192151" y="75692"/>
                  <a:pt x="192151" y="67056"/>
                </a:cubicBezTo>
                <a:lnTo>
                  <a:pt x="199136" y="51435"/>
                </a:lnTo>
                <a:cubicBezTo>
                  <a:pt x="216408" y="51435"/>
                  <a:pt x="223393" y="58420"/>
                  <a:pt x="223393" y="67056"/>
                </a:cubicBezTo>
                <a:moveTo>
                  <a:pt x="347091" y="88646"/>
                </a:moveTo>
                <a:cubicBezTo>
                  <a:pt x="346456" y="89281"/>
                  <a:pt x="279527" y="156845"/>
                  <a:pt x="184531" y="156845"/>
                </a:cubicBezTo>
                <a:cubicBezTo>
                  <a:pt x="89789" y="156845"/>
                  <a:pt x="22606" y="89281"/>
                  <a:pt x="21971" y="88646"/>
                </a:cubicBezTo>
                <a:lnTo>
                  <a:pt x="21971" y="88265"/>
                </a:lnTo>
                <a:cubicBezTo>
                  <a:pt x="22479" y="87630"/>
                  <a:pt x="63373" y="46736"/>
                  <a:pt x="125984" y="28448"/>
                </a:cubicBezTo>
                <a:cubicBezTo>
                  <a:pt x="115570" y="41021"/>
                  <a:pt x="109347" y="56896"/>
                  <a:pt x="109347" y="74295"/>
                </a:cubicBezTo>
                <a:cubicBezTo>
                  <a:pt x="109347" y="114681"/>
                  <a:pt x="143129" y="147574"/>
                  <a:pt x="184531" y="147574"/>
                </a:cubicBezTo>
                <a:cubicBezTo>
                  <a:pt x="225933" y="147574"/>
                  <a:pt x="259715" y="114681"/>
                  <a:pt x="259715" y="74295"/>
                </a:cubicBezTo>
                <a:cubicBezTo>
                  <a:pt x="259715" y="57023"/>
                  <a:pt x="253492" y="41021"/>
                  <a:pt x="243078" y="28448"/>
                </a:cubicBezTo>
                <a:cubicBezTo>
                  <a:pt x="305689" y="46609"/>
                  <a:pt x="346583" y="87630"/>
                  <a:pt x="347091" y="88138"/>
                </a:cubicBezTo>
                <a:lnTo>
                  <a:pt x="347091" y="88392"/>
                </a:lnTo>
              </a:path>
            </a:pathLst>
          </a:custGeom>
          <a:solidFill>
            <a:srgbClr val="FFFFFF"/>
          </a:solid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4976470" y="196491"/>
            <a:ext cx="1161088" cy="10277"/>
            <a:chOff x="0" y="0"/>
            <a:chExt cx="1161085" cy="1027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61034" cy="10287"/>
            </a:xfrm>
            <a:custGeom>
              <a:avLst/>
              <a:gdLst/>
              <a:ahLst/>
              <a:cxnLst/>
              <a:rect l="l" t="t" r="r" b="b"/>
              <a:pathLst>
                <a:path w="1161034" h="10287">
                  <a:moveTo>
                    <a:pt x="0" y="0"/>
                  </a:moveTo>
                  <a:lnTo>
                    <a:pt x="1161034" y="0"/>
                  </a:lnTo>
                  <a:lnTo>
                    <a:pt x="1161034" y="10287"/>
                  </a:lnTo>
                  <a:lnTo>
                    <a:pt x="0" y="10287"/>
                  </a:lnTo>
                  <a:close/>
                </a:path>
              </a:pathLst>
            </a:custGeom>
            <a:solidFill>
              <a:srgbClr val="D51B5D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952500" y="1663703"/>
            <a:ext cx="6591300" cy="1422397"/>
          </a:xfrm>
          <a:custGeom>
            <a:avLst/>
            <a:gdLst/>
            <a:ahLst/>
            <a:cxnLst/>
            <a:rect l="l" t="t" r="r" b="b"/>
            <a:pathLst>
              <a:path w="6591300" h="1422397">
                <a:moveTo>
                  <a:pt x="0" y="0"/>
                </a:moveTo>
                <a:lnTo>
                  <a:pt x="6591300" y="0"/>
                </a:lnTo>
                <a:lnTo>
                  <a:pt x="6591300" y="1422397"/>
                </a:lnTo>
                <a:lnTo>
                  <a:pt x="0" y="1422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30588" y="4283152"/>
            <a:ext cx="547221" cy="547792"/>
            <a:chOff x="0" y="0"/>
            <a:chExt cx="547218" cy="547789"/>
          </a:xfrm>
        </p:grpSpPr>
        <p:sp>
          <p:nvSpPr>
            <p:cNvPr id="12" name="Freeform 12"/>
            <p:cNvSpPr/>
            <p:nvPr/>
          </p:nvSpPr>
          <p:spPr>
            <a:xfrm>
              <a:off x="69723" y="70231"/>
              <a:ext cx="407797" cy="407924"/>
            </a:xfrm>
            <a:custGeom>
              <a:avLst/>
              <a:gdLst/>
              <a:ahLst/>
              <a:cxnLst/>
              <a:rect l="l" t="t" r="r" b="b"/>
              <a:pathLst>
                <a:path w="407797" h="407924">
                  <a:moveTo>
                    <a:pt x="243078" y="266827"/>
                  </a:moveTo>
                  <a:cubicBezTo>
                    <a:pt x="272034" y="242951"/>
                    <a:pt x="272288" y="213868"/>
                    <a:pt x="249428" y="186182"/>
                  </a:cubicBezTo>
                  <a:moveTo>
                    <a:pt x="259080" y="286385"/>
                  </a:moveTo>
                  <a:cubicBezTo>
                    <a:pt x="297942" y="254254"/>
                    <a:pt x="299593" y="208661"/>
                    <a:pt x="268224" y="170688"/>
                  </a:cubicBezTo>
                  <a:moveTo>
                    <a:pt x="276733" y="305308"/>
                  </a:moveTo>
                  <a:cubicBezTo>
                    <a:pt x="327660" y="263271"/>
                    <a:pt x="329692" y="203454"/>
                    <a:pt x="288798" y="153670"/>
                  </a:cubicBezTo>
                  <a:moveTo>
                    <a:pt x="0" y="203962"/>
                  </a:moveTo>
                  <a:cubicBezTo>
                    <a:pt x="0" y="316611"/>
                    <a:pt x="91313" y="407924"/>
                    <a:pt x="203962" y="407924"/>
                  </a:cubicBezTo>
                  <a:cubicBezTo>
                    <a:pt x="316611" y="407924"/>
                    <a:pt x="407797" y="316611"/>
                    <a:pt x="407797" y="203962"/>
                  </a:cubicBezTo>
                  <a:cubicBezTo>
                    <a:pt x="407797" y="91313"/>
                    <a:pt x="316484" y="0"/>
                    <a:pt x="203835" y="0"/>
                  </a:cubicBezTo>
                  <a:cubicBezTo>
                    <a:pt x="91186" y="0"/>
                    <a:pt x="0" y="91313"/>
                    <a:pt x="0" y="203962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63500" y="64135"/>
              <a:ext cx="420116" cy="420116"/>
            </a:xfrm>
            <a:custGeom>
              <a:avLst/>
              <a:gdLst/>
              <a:ahLst/>
              <a:cxnLst/>
              <a:rect l="l" t="t" r="r" b="b"/>
              <a:pathLst>
                <a:path w="420116" h="420116">
                  <a:moveTo>
                    <a:pt x="245237" y="268224"/>
                  </a:moveTo>
                  <a:cubicBezTo>
                    <a:pt x="271145" y="246761"/>
                    <a:pt x="271780" y="221615"/>
                    <a:pt x="250825" y="196215"/>
                  </a:cubicBezTo>
                  <a:lnTo>
                    <a:pt x="260350" y="188341"/>
                  </a:lnTo>
                  <a:cubicBezTo>
                    <a:pt x="285115" y="218440"/>
                    <a:pt x="284988" y="251333"/>
                    <a:pt x="253111" y="277749"/>
                  </a:cubicBezTo>
                  <a:close/>
                  <a:moveTo>
                    <a:pt x="261239" y="287782"/>
                  </a:moveTo>
                  <a:cubicBezTo>
                    <a:pt x="297180" y="258064"/>
                    <a:pt x="298958" y="216408"/>
                    <a:pt x="269621" y="180721"/>
                  </a:cubicBezTo>
                  <a:lnTo>
                    <a:pt x="279146" y="172847"/>
                  </a:lnTo>
                  <a:cubicBezTo>
                    <a:pt x="312420" y="213233"/>
                    <a:pt x="310896" y="262763"/>
                    <a:pt x="269113" y="297307"/>
                  </a:cubicBezTo>
                  <a:close/>
                  <a:moveTo>
                    <a:pt x="279019" y="306578"/>
                  </a:moveTo>
                  <a:cubicBezTo>
                    <a:pt x="327025" y="266827"/>
                    <a:pt x="329184" y="211074"/>
                    <a:pt x="290195" y="163703"/>
                  </a:cubicBezTo>
                  <a:lnTo>
                    <a:pt x="299720" y="155829"/>
                  </a:lnTo>
                  <a:cubicBezTo>
                    <a:pt x="342646" y="207899"/>
                    <a:pt x="340614" y="271653"/>
                    <a:pt x="286893" y="316103"/>
                  </a:cubicBezTo>
                  <a:close/>
                  <a:moveTo>
                    <a:pt x="12319" y="210058"/>
                  </a:moveTo>
                  <a:cubicBezTo>
                    <a:pt x="12319" y="319278"/>
                    <a:pt x="100838" y="407797"/>
                    <a:pt x="210058" y="407797"/>
                  </a:cubicBezTo>
                  <a:lnTo>
                    <a:pt x="210058" y="414020"/>
                  </a:lnTo>
                  <a:lnTo>
                    <a:pt x="210058" y="407797"/>
                  </a:lnTo>
                  <a:cubicBezTo>
                    <a:pt x="319278" y="407797"/>
                    <a:pt x="407797" y="319278"/>
                    <a:pt x="407797" y="210058"/>
                  </a:cubicBezTo>
                  <a:lnTo>
                    <a:pt x="414020" y="210058"/>
                  </a:lnTo>
                  <a:lnTo>
                    <a:pt x="407797" y="210058"/>
                  </a:lnTo>
                  <a:cubicBezTo>
                    <a:pt x="407797" y="100838"/>
                    <a:pt x="319278" y="12319"/>
                    <a:pt x="210058" y="12319"/>
                  </a:cubicBezTo>
                  <a:cubicBezTo>
                    <a:pt x="100838" y="12319"/>
                    <a:pt x="12319" y="100838"/>
                    <a:pt x="12319" y="210058"/>
                  </a:cubicBezTo>
                  <a:lnTo>
                    <a:pt x="6223" y="210058"/>
                  </a:lnTo>
                  <a:lnTo>
                    <a:pt x="12446" y="210058"/>
                  </a:lnTo>
                  <a:moveTo>
                    <a:pt x="127" y="210058"/>
                  </a:moveTo>
                  <a:cubicBezTo>
                    <a:pt x="0" y="93980"/>
                    <a:pt x="94107" y="0"/>
                    <a:pt x="210058" y="0"/>
                  </a:cubicBezTo>
                  <a:cubicBezTo>
                    <a:pt x="326009" y="0"/>
                    <a:pt x="420116" y="94107"/>
                    <a:pt x="420116" y="210058"/>
                  </a:cubicBezTo>
                  <a:cubicBezTo>
                    <a:pt x="420116" y="326009"/>
                    <a:pt x="326009" y="420116"/>
                    <a:pt x="210058" y="420116"/>
                  </a:cubicBezTo>
                  <a:cubicBezTo>
                    <a:pt x="94107" y="420116"/>
                    <a:pt x="0" y="326136"/>
                    <a:pt x="0" y="21005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56591" y="64516"/>
              <a:ext cx="153924" cy="385445"/>
            </a:xfrm>
            <a:custGeom>
              <a:avLst/>
              <a:gdLst/>
              <a:ahLst/>
              <a:cxnLst/>
              <a:rect l="l" t="t" r="r" b="b"/>
              <a:pathLst>
                <a:path w="153924" h="385445">
                  <a:moveTo>
                    <a:pt x="0" y="379349"/>
                  </a:moveTo>
                  <a:lnTo>
                    <a:pt x="1778" y="280035"/>
                  </a:lnTo>
                  <a:cubicBezTo>
                    <a:pt x="1778" y="278130"/>
                    <a:pt x="2794" y="276352"/>
                    <a:pt x="4318" y="275209"/>
                  </a:cubicBezTo>
                  <a:lnTo>
                    <a:pt x="7874" y="273685"/>
                  </a:lnTo>
                  <a:lnTo>
                    <a:pt x="9779" y="274193"/>
                  </a:lnTo>
                  <a:cubicBezTo>
                    <a:pt x="9906" y="274193"/>
                    <a:pt x="45466" y="284099"/>
                    <a:pt x="71501" y="284099"/>
                  </a:cubicBezTo>
                  <a:lnTo>
                    <a:pt x="82423" y="283591"/>
                  </a:lnTo>
                  <a:lnTo>
                    <a:pt x="87884" y="288417"/>
                  </a:lnTo>
                  <a:lnTo>
                    <a:pt x="86233" y="282448"/>
                  </a:lnTo>
                  <a:cubicBezTo>
                    <a:pt x="100965" y="278257"/>
                    <a:pt x="102108" y="266700"/>
                    <a:pt x="100076" y="259588"/>
                  </a:cubicBezTo>
                  <a:lnTo>
                    <a:pt x="106045" y="257937"/>
                  </a:lnTo>
                  <a:lnTo>
                    <a:pt x="100076" y="259588"/>
                  </a:lnTo>
                  <a:lnTo>
                    <a:pt x="99187" y="255905"/>
                  </a:lnTo>
                  <a:lnTo>
                    <a:pt x="99187" y="254127"/>
                  </a:lnTo>
                  <a:lnTo>
                    <a:pt x="100203" y="248920"/>
                  </a:lnTo>
                  <a:lnTo>
                    <a:pt x="101981" y="247015"/>
                  </a:lnTo>
                  <a:lnTo>
                    <a:pt x="103759" y="245364"/>
                  </a:lnTo>
                  <a:lnTo>
                    <a:pt x="104902" y="244475"/>
                  </a:lnTo>
                  <a:lnTo>
                    <a:pt x="109093" y="249047"/>
                  </a:lnTo>
                  <a:lnTo>
                    <a:pt x="105156" y="244221"/>
                  </a:lnTo>
                  <a:lnTo>
                    <a:pt x="111633" y="238887"/>
                  </a:lnTo>
                  <a:lnTo>
                    <a:pt x="110617" y="240157"/>
                  </a:lnTo>
                  <a:lnTo>
                    <a:pt x="110744" y="241173"/>
                  </a:lnTo>
                  <a:lnTo>
                    <a:pt x="111633" y="243459"/>
                  </a:lnTo>
                  <a:lnTo>
                    <a:pt x="111506" y="243205"/>
                  </a:lnTo>
                  <a:lnTo>
                    <a:pt x="103378" y="237998"/>
                  </a:lnTo>
                  <a:lnTo>
                    <a:pt x="95758" y="234188"/>
                  </a:lnTo>
                  <a:lnTo>
                    <a:pt x="87503" y="229997"/>
                  </a:lnTo>
                  <a:lnTo>
                    <a:pt x="85471" y="228473"/>
                  </a:lnTo>
                  <a:lnTo>
                    <a:pt x="84836" y="227965"/>
                  </a:lnTo>
                  <a:lnTo>
                    <a:pt x="82423" y="224155"/>
                  </a:lnTo>
                  <a:lnTo>
                    <a:pt x="82804" y="222123"/>
                  </a:lnTo>
                  <a:lnTo>
                    <a:pt x="85344" y="217678"/>
                  </a:lnTo>
                  <a:lnTo>
                    <a:pt x="86106" y="217043"/>
                  </a:lnTo>
                  <a:lnTo>
                    <a:pt x="94996" y="212598"/>
                  </a:lnTo>
                  <a:lnTo>
                    <a:pt x="99568" y="210947"/>
                  </a:lnTo>
                  <a:lnTo>
                    <a:pt x="113157" y="205740"/>
                  </a:lnTo>
                  <a:lnTo>
                    <a:pt x="114554" y="204216"/>
                  </a:lnTo>
                  <a:lnTo>
                    <a:pt x="114300" y="204470"/>
                  </a:lnTo>
                  <a:lnTo>
                    <a:pt x="119888" y="207137"/>
                  </a:lnTo>
                  <a:lnTo>
                    <a:pt x="114046" y="204978"/>
                  </a:lnTo>
                  <a:lnTo>
                    <a:pt x="114046" y="205740"/>
                  </a:lnTo>
                  <a:lnTo>
                    <a:pt x="118999" y="202057"/>
                  </a:lnTo>
                  <a:lnTo>
                    <a:pt x="115062" y="206756"/>
                  </a:lnTo>
                  <a:lnTo>
                    <a:pt x="106807" y="199898"/>
                  </a:lnTo>
                  <a:lnTo>
                    <a:pt x="105918" y="199009"/>
                  </a:lnTo>
                  <a:lnTo>
                    <a:pt x="104902" y="185547"/>
                  </a:lnTo>
                  <a:lnTo>
                    <a:pt x="104902" y="183388"/>
                  </a:lnTo>
                  <a:lnTo>
                    <a:pt x="107188" y="181483"/>
                  </a:lnTo>
                  <a:lnTo>
                    <a:pt x="113919" y="180086"/>
                  </a:lnTo>
                  <a:lnTo>
                    <a:pt x="115824" y="182499"/>
                  </a:lnTo>
                  <a:lnTo>
                    <a:pt x="117094" y="185547"/>
                  </a:lnTo>
                  <a:lnTo>
                    <a:pt x="110998" y="186436"/>
                  </a:lnTo>
                  <a:lnTo>
                    <a:pt x="104902" y="187452"/>
                  </a:lnTo>
                  <a:lnTo>
                    <a:pt x="107315" y="177292"/>
                  </a:lnTo>
                  <a:lnTo>
                    <a:pt x="112903" y="176276"/>
                  </a:lnTo>
                  <a:lnTo>
                    <a:pt x="120650" y="175641"/>
                  </a:lnTo>
                  <a:lnTo>
                    <a:pt x="130937" y="175387"/>
                  </a:lnTo>
                  <a:lnTo>
                    <a:pt x="133985" y="175006"/>
                  </a:lnTo>
                  <a:lnTo>
                    <a:pt x="135382" y="181102"/>
                  </a:lnTo>
                  <a:lnTo>
                    <a:pt x="133985" y="175006"/>
                  </a:lnTo>
                  <a:lnTo>
                    <a:pt x="135255" y="174625"/>
                  </a:lnTo>
                  <a:lnTo>
                    <a:pt x="136271" y="173736"/>
                  </a:lnTo>
                  <a:lnTo>
                    <a:pt x="140462" y="164465"/>
                  </a:lnTo>
                  <a:lnTo>
                    <a:pt x="107315" y="122174"/>
                  </a:lnTo>
                  <a:cubicBezTo>
                    <a:pt x="105029" y="118999"/>
                    <a:pt x="103632" y="115189"/>
                    <a:pt x="103632" y="111252"/>
                  </a:cubicBezTo>
                  <a:lnTo>
                    <a:pt x="103632" y="111125"/>
                  </a:lnTo>
                  <a:lnTo>
                    <a:pt x="103632" y="110998"/>
                  </a:lnTo>
                  <a:lnTo>
                    <a:pt x="109855" y="110998"/>
                  </a:lnTo>
                  <a:lnTo>
                    <a:pt x="103632" y="111125"/>
                  </a:lnTo>
                  <a:lnTo>
                    <a:pt x="103632" y="110490"/>
                  </a:lnTo>
                  <a:lnTo>
                    <a:pt x="103632" y="110236"/>
                  </a:lnTo>
                  <a:lnTo>
                    <a:pt x="104648" y="104140"/>
                  </a:lnTo>
                  <a:lnTo>
                    <a:pt x="105537" y="99695"/>
                  </a:lnTo>
                  <a:cubicBezTo>
                    <a:pt x="107950" y="87884"/>
                    <a:pt x="111760" y="69977"/>
                    <a:pt x="111506" y="57912"/>
                  </a:cubicBezTo>
                  <a:lnTo>
                    <a:pt x="111506" y="57150"/>
                  </a:lnTo>
                  <a:lnTo>
                    <a:pt x="111506" y="56769"/>
                  </a:lnTo>
                  <a:cubicBezTo>
                    <a:pt x="110744" y="38735"/>
                    <a:pt x="106426" y="22606"/>
                    <a:pt x="100203" y="8001"/>
                  </a:cubicBezTo>
                  <a:lnTo>
                    <a:pt x="100330" y="1270"/>
                  </a:lnTo>
                  <a:lnTo>
                    <a:pt x="110236" y="0"/>
                  </a:lnTo>
                  <a:lnTo>
                    <a:pt x="111633" y="3175"/>
                  </a:lnTo>
                  <a:cubicBezTo>
                    <a:pt x="118364" y="18923"/>
                    <a:pt x="123063" y="36576"/>
                    <a:pt x="123952" y="56261"/>
                  </a:cubicBezTo>
                  <a:lnTo>
                    <a:pt x="117729" y="56515"/>
                  </a:lnTo>
                  <a:lnTo>
                    <a:pt x="123952" y="56261"/>
                  </a:lnTo>
                  <a:lnTo>
                    <a:pt x="123952" y="57277"/>
                  </a:lnTo>
                  <a:lnTo>
                    <a:pt x="123952" y="57785"/>
                  </a:lnTo>
                  <a:cubicBezTo>
                    <a:pt x="124206" y="71501"/>
                    <a:pt x="120142" y="91059"/>
                    <a:pt x="117729" y="102362"/>
                  </a:cubicBezTo>
                  <a:lnTo>
                    <a:pt x="116078" y="110363"/>
                  </a:lnTo>
                  <a:lnTo>
                    <a:pt x="116078" y="111125"/>
                  </a:lnTo>
                  <a:lnTo>
                    <a:pt x="116078" y="111125"/>
                  </a:lnTo>
                  <a:lnTo>
                    <a:pt x="116078" y="111252"/>
                  </a:lnTo>
                  <a:lnTo>
                    <a:pt x="109855" y="111252"/>
                  </a:lnTo>
                  <a:lnTo>
                    <a:pt x="116078" y="111125"/>
                  </a:lnTo>
                  <a:lnTo>
                    <a:pt x="116586" y="113919"/>
                  </a:lnTo>
                  <a:lnTo>
                    <a:pt x="112395" y="118745"/>
                  </a:lnTo>
                  <a:lnTo>
                    <a:pt x="117221" y="114935"/>
                  </a:lnTo>
                  <a:lnTo>
                    <a:pt x="146812" y="152781"/>
                  </a:lnTo>
                  <a:lnTo>
                    <a:pt x="141986" y="156591"/>
                  </a:lnTo>
                  <a:lnTo>
                    <a:pt x="146812" y="152781"/>
                  </a:lnTo>
                  <a:cubicBezTo>
                    <a:pt x="153924" y="161798"/>
                    <a:pt x="153416" y="175387"/>
                    <a:pt x="144272" y="183261"/>
                  </a:cubicBezTo>
                  <a:lnTo>
                    <a:pt x="140208" y="178562"/>
                  </a:lnTo>
                  <a:lnTo>
                    <a:pt x="144272" y="183261"/>
                  </a:lnTo>
                  <a:lnTo>
                    <a:pt x="139573" y="186563"/>
                  </a:lnTo>
                  <a:lnTo>
                    <a:pt x="136398" y="187198"/>
                  </a:lnTo>
                  <a:lnTo>
                    <a:pt x="135509" y="187325"/>
                  </a:lnTo>
                  <a:lnTo>
                    <a:pt x="135128" y="187325"/>
                  </a:lnTo>
                  <a:lnTo>
                    <a:pt x="128016" y="187960"/>
                  </a:lnTo>
                  <a:lnTo>
                    <a:pt x="117475" y="188214"/>
                  </a:lnTo>
                  <a:lnTo>
                    <a:pt x="113792" y="182499"/>
                  </a:lnTo>
                  <a:lnTo>
                    <a:pt x="114681" y="188595"/>
                  </a:lnTo>
                  <a:lnTo>
                    <a:pt x="114681" y="188595"/>
                  </a:lnTo>
                  <a:lnTo>
                    <a:pt x="114681" y="188595"/>
                  </a:lnTo>
                  <a:lnTo>
                    <a:pt x="117221" y="186690"/>
                  </a:lnTo>
                  <a:lnTo>
                    <a:pt x="115316" y="191897"/>
                  </a:lnTo>
                  <a:lnTo>
                    <a:pt x="105410" y="190881"/>
                  </a:lnTo>
                  <a:lnTo>
                    <a:pt x="104775" y="187579"/>
                  </a:lnTo>
                  <a:lnTo>
                    <a:pt x="104902" y="188849"/>
                  </a:lnTo>
                  <a:lnTo>
                    <a:pt x="106045" y="190246"/>
                  </a:lnTo>
                  <a:lnTo>
                    <a:pt x="111760" y="193548"/>
                  </a:lnTo>
                  <a:lnTo>
                    <a:pt x="114681" y="191262"/>
                  </a:lnTo>
                  <a:lnTo>
                    <a:pt x="117094" y="186182"/>
                  </a:lnTo>
                  <a:lnTo>
                    <a:pt x="116713" y="187960"/>
                  </a:lnTo>
                  <a:lnTo>
                    <a:pt x="116967" y="193548"/>
                  </a:lnTo>
                  <a:lnTo>
                    <a:pt x="110490" y="195326"/>
                  </a:lnTo>
                  <a:lnTo>
                    <a:pt x="114427" y="190627"/>
                  </a:lnTo>
                  <a:lnTo>
                    <a:pt x="122682" y="197485"/>
                  </a:lnTo>
                  <a:lnTo>
                    <a:pt x="123571" y="198374"/>
                  </a:lnTo>
                  <a:lnTo>
                    <a:pt x="126873" y="205613"/>
                  </a:lnTo>
                  <a:lnTo>
                    <a:pt x="125476" y="209423"/>
                  </a:lnTo>
                  <a:lnTo>
                    <a:pt x="124206" y="211836"/>
                  </a:lnTo>
                  <a:lnTo>
                    <a:pt x="123444" y="212598"/>
                  </a:lnTo>
                  <a:lnTo>
                    <a:pt x="109728" y="220345"/>
                  </a:lnTo>
                  <a:lnTo>
                    <a:pt x="103759" y="222631"/>
                  </a:lnTo>
                  <a:lnTo>
                    <a:pt x="94488" y="226187"/>
                  </a:lnTo>
                  <a:lnTo>
                    <a:pt x="93472" y="226949"/>
                  </a:lnTo>
                  <a:lnTo>
                    <a:pt x="94488" y="226441"/>
                  </a:lnTo>
                  <a:lnTo>
                    <a:pt x="88773" y="223266"/>
                  </a:lnTo>
                  <a:lnTo>
                    <a:pt x="93091" y="218948"/>
                  </a:lnTo>
                  <a:lnTo>
                    <a:pt x="92837" y="218694"/>
                  </a:lnTo>
                  <a:lnTo>
                    <a:pt x="92837" y="218694"/>
                  </a:lnTo>
                  <a:lnTo>
                    <a:pt x="96520" y="220853"/>
                  </a:lnTo>
                  <a:lnTo>
                    <a:pt x="101092" y="223139"/>
                  </a:lnTo>
                  <a:cubicBezTo>
                    <a:pt x="107061" y="226187"/>
                    <a:pt x="116967" y="231013"/>
                    <a:pt x="120523" y="235077"/>
                  </a:cubicBezTo>
                  <a:lnTo>
                    <a:pt x="122555" y="237617"/>
                  </a:lnTo>
                  <a:lnTo>
                    <a:pt x="116586" y="240538"/>
                  </a:lnTo>
                  <a:lnTo>
                    <a:pt x="122682" y="239903"/>
                  </a:lnTo>
                  <a:lnTo>
                    <a:pt x="121539" y="246380"/>
                  </a:lnTo>
                  <a:lnTo>
                    <a:pt x="115316" y="243459"/>
                  </a:lnTo>
                  <a:lnTo>
                    <a:pt x="119253" y="248285"/>
                  </a:lnTo>
                  <a:lnTo>
                    <a:pt x="110744" y="255270"/>
                  </a:lnTo>
                  <a:lnTo>
                    <a:pt x="111379" y="254254"/>
                  </a:lnTo>
                  <a:lnTo>
                    <a:pt x="111379" y="253746"/>
                  </a:lnTo>
                  <a:lnTo>
                    <a:pt x="111379" y="254508"/>
                  </a:lnTo>
                  <a:lnTo>
                    <a:pt x="111887" y="256159"/>
                  </a:lnTo>
                  <a:cubicBezTo>
                    <a:pt x="115062" y="267335"/>
                    <a:pt x="113030" y="287528"/>
                    <a:pt x="89535" y="294259"/>
                  </a:cubicBezTo>
                  <a:lnTo>
                    <a:pt x="89535" y="294259"/>
                  </a:lnTo>
                  <a:lnTo>
                    <a:pt x="77851" y="296291"/>
                  </a:lnTo>
                  <a:lnTo>
                    <a:pt x="71374" y="296291"/>
                  </a:lnTo>
                  <a:cubicBezTo>
                    <a:pt x="43561" y="296291"/>
                    <a:pt x="6350" y="285877"/>
                    <a:pt x="6350" y="285877"/>
                  </a:cubicBezTo>
                  <a:lnTo>
                    <a:pt x="8001" y="279908"/>
                  </a:lnTo>
                  <a:lnTo>
                    <a:pt x="14224" y="280035"/>
                  </a:lnTo>
                  <a:lnTo>
                    <a:pt x="12446" y="379349"/>
                  </a:lnTo>
                  <a:cubicBezTo>
                    <a:pt x="12446" y="382778"/>
                    <a:pt x="9525" y="385445"/>
                    <a:pt x="6096" y="385445"/>
                  </a:cubicBezTo>
                  <a:lnTo>
                    <a:pt x="0" y="38252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979551" y="4217438"/>
            <a:ext cx="6572250" cy="2315501"/>
            <a:chOff x="0" y="0"/>
            <a:chExt cx="6572250" cy="97218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572250" cy="972185"/>
            </a:xfrm>
            <a:custGeom>
              <a:avLst/>
              <a:gdLst/>
              <a:ahLst/>
              <a:cxnLst/>
              <a:rect l="l" t="t" r="r" b="b"/>
              <a:pathLst>
                <a:path w="6572250" h="972185">
                  <a:moveTo>
                    <a:pt x="0" y="972185"/>
                  </a:moveTo>
                  <a:lnTo>
                    <a:pt x="6572250" y="972185"/>
                  </a:lnTo>
                  <a:lnTo>
                    <a:pt x="65722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1B5D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957714" y="1659890"/>
            <a:ext cx="6572247" cy="2535848"/>
          </a:xfrm>
          <a:custGeom>
            <a:avLst/>
            <a:gdLst/>
            <a:ahLst/>
            <a:cxnLst/>
            <a:rect l="l" t="t" r="r" b="b"/>
            <a:pathLst>
              <a:path w="6572250" h="1406525">
                <a:moveTo>
                  <a:pt x="61976" y="0"/>
                </a:moveTo>
                <a:lnTo>
                  <a:pt x="0" y="61976"/>
                </a:lnTo>
                <a:lnTo>
                  <a:pt x="0" y="1406525"/>
                </a:lnTo>
                <a:lnTo>
                  <a:pt x="6510274" y="1406525"/>
                </a:lnTo>
                <a:lnTo>
                  <a:pt x="6572250" y="1344549"/>
                </a:lnTo>
                <a:lnTo>
                  <a:pt x="6572250" y="0"/>
                </a:lnTo>
                <a:close/>
              </a:path>
            </a:pathLst>
          </a:custGeom>
          <a:solidFill>
            <a:srgbClr val="A0CFCA"/>
          </a:solidFill>
        </p:spPr>
      </p:sp>
      <p:sp>
        <p:nvSpPr>
          <p:cNvPr id="19" name="Freeform 19"/>
          <p:cNvSpPr/>
          <p:nvPr/>
        </p:nvSpPr>
        <p:spPr>
          <a:xfrm>
            <a:off x="1072014" y="2812374"/>
            <a:ext cx="6343647" cy="1177289"/>
          </a:xfrm>
          <a:custGeom>
            <a:avLst/>
            <a:gdLst/>
            <a:ahLst/>
            <a:cxnLst/>
            <a:rect l="l" t="t" r="r" b="b"/>
            <a:pathLst>
              <a:path w="6343650" h="884555">
                <a:moveTo>
                  <a:pt x="0" y="0"/>
                </a:moveTo>
                <a:lnTo>
                  <a:pt x="3171825" y="0"/>
                </a:lnTo>
                <a:lnTo>
                  <a:pt x="3171825" y="884555"/>
                </a:lnTo>
                <a:lnTo>
                  <a:pt x="0" y="884555"/>
                </a:lnTo>
                <a:close/>
                <a:moveTo>
                  <a:pt x="3171825" y="0"/>
                </a:moveTo>
                <a:lnTo>
                  <a:pt x="6343650" y="0"/>
                </a:lnTo>
                <a:lnTo>
                  <a:pt x="6343650" y="884555"/>
                </a:lnTo>
                <a:lnTo>
                  <a:pt x="3171825" y="884555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20" name="Freeform 20"/>
          <p:cNvSpPr/>
          <p:nvPr/>
        </p:nvSpPr>
        <p:spPr>
          <a:xfrm>
            <a:off x="1186314" y="3507453"/>
            <a:ext cx="1419732" cy="20607"/>
          </a:xfrm>
          <a:custGeom>
            <a:avLst/>
            <a:gdLst/>
            <a:ahLst/>
            <a:cxnLst/>
            <a:rect l="l" t="t" r="r" b="b"/>
            <a:pathLst>
              <a:path w="1419733" h="11430">
                <a:moveTo>
                  <a:pt x="0" y="0"/>
                </a:moveTo>
                <a:lnTo>
                  <a:pt x="1419733" y="0"/>
                </a:lnTo>
                <a:lnTo>
                  <a:pt x="1419733" y="11430"/>
                </a:lnTo>
                <a:lnTo>
                  <a:pt x="0" y="11430"/>
                </a:lnTo>
                <a:close/>
              </a:path>
            </a:pathLst>
          </a:custGeom>
          <a:solidFill>
            <a:srgbClr val="D51B5D"/>
          </a:solidFill>
        </p:spPr>
      </p:sp>
      <p:sp>
        <p:nvSpPr>
          <p:cNvPr id="21" name="Freeform 21"/>
          <p:cNvSpPr/>
          <p:nvPr/>
        </p:nvSpPr>
        <p:spPr>
          <a:xfrm>
            <a:off x="4358137" y="3811297"/>
            <a:ext cx="2935985" cy="20607"/>
          </a:xfrm>
          <a:custGeom>
            <a:avLst/>
            <a:gdLst/>
            <a:ahLst/>
            <a:cxnLst/>
            <a:rect l="l" t="t" r="r" b="b"/>
            <a:pathLst>
              <a:path w="2935986" h="11430">
                <a:moveTo>
                  <a:pt x="0" y="0"/>
                </a:moveTo>
                <a:lnTo>
                  <a:pt x="2935986" y="0"/>
                </a:lnTo>
                <a:lnTo>
                  <a:pt x="2935986" y="11430"/>
                </a:lnTo>
                <a:lnTo>
                  <a:pt x="0" y="11430"/>
                </a:lnTo>
                <a:close/>
              </a:path>
            </a:pathLst>
          </a:custGeom>
          <a:solidFill>
            <a:srgbClr val="D51B5D"/>
          </a:solidFill>
        </p:spPr>
      </p:sp>
      <p:sp>
        <p:nvSpPr>
          <p:cNvPr id="22" name="Freeform 22"/>
          <p:cNvSpPr/>
          <p:nvPr/>
        </p:nvSpPr>
        <p:spPr>
          <a:xfrm>
            <a:off x="4267200" y="2939909"/>
            <a:ext cx="455031" cy="416294"/>
          </a:xfrm>
          <a:custGeom>
            <a:avLst/>
            <a:gdLst/>
            <a:ahLst/>
            <a:cxnLst/>
            <a:rect l="l" t="t" r="r" b="b"/>
            <a:pathLst>
              <a:path w="384048" h="384048">
                <a:moveTo>
                  <a:pt x="384048" y="192024"/>
                </a:moveTo>
                <a:cubicBezTo>
                  <a:pt x="384048" y="298069"/>
                  <a:pt x="298069" y="384048"/>
                  <a:pt x="192024" y="384048"/>
                </a:cubicBezTo>
                <a:cubicBezTo>
                  <a:pt x="85979" y="384048"/>
                  <a:pt x="0" y="298069"/>
                  <a:pt x="0" y="192024"/>
                </a:cubicBezTo>
                <a:cubicBezTo>
                  <a:pt x="0" y="85979"/>
                  <a:pt x="85979" y="0"/>
                  <a:pt x="192024" y="0"/>
                </a:cubicBezTo>
                <a:cubicBezTo>
                  <a:pt x="298069" y="0"/>
                  <a:pt x="384048" y="85979"/>
                  <a:pt x="384048" y="192024"/>
                </a:cubicBezTo>
              </a:path>
            </a:pathLst>
          </a:custGeom>
          <a:solidFill>
            <a:srgbClr val="A0CFCA"/>
          </a:solidFill>
        </p:spPr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3918CA9-135F-5192-5A9C-3EBCD9C7D9A3}"/>
              </a:ext>
            </a:extLst>
          </p:cNvPr>
          <p:cNvGrpSpPr/>
          <p:nvPr/>
        </p:nvGrpSpPr>
        <p:grpSpPr>
          <a:xfrm>
            <a:off x="4343400" y="2947123"/>
            <a:ext cx="266954" cy="351126"/>
            <a:chOff x="8343646" y="2548524"/>
            <a:chExt cx="266954" cy="351126"/>
          </a:xfrm>
        </p:grpSpPr>
        <p:sp>
          <p:nvSpPr>
            <p:cNvPr id="23" name="Freeform 23"/>
            <p:cNvSpPr/>
            <p:nvPr/>
          </p:nvSpPr>
          <p:spPr>
            <a:xfrm>
              <a:off x="8343646" y="2601188"/>
              <a:ext cx="266954" cy="298462"/>
            </a:xfrm>
            <a:custGeom>
              <a:avLst/>
              <a:gdLst/>
              <a:ahLst/>
              <a:cxnLst/>
              <a:rect l="l" t="t" r="r" b="b"/>
              <a:pathLst>
                <a:path w="266954" h="261239">
                  <a:moveTo>
                    <a:pt x="226568" y="1524"/>
                  </a:moveTo>
                  <a:lnTo>
                    <a:pt x="226568" y="20193"/>
                  </a:lnTo>
                  <a:cubicBezTo>
                    <a:pt x="226568" y="23114"/>
                    <a:pt x="225806" y="25908"/>
                    <a:pt x="224536" y="28448"/>
                  </a:cubicBezTo>
                  <a:lnTo>
                    <a:pt x="215392" y="38608"/>
                  </a:lnTo>
                  <a:cubicBezTo>
                    <a:pt x="200279" y="38608"/>
                    <a:pt x="193548" y="33528"/>
                    <a:pt x="191008" y="26416"/>
                  </a:cubicBezTo>
                  <a:lnTo>
                    <a:pt x="189865" y="22352"/>
                  </a:lnTo>
                  <a:lnTo>
                    <a:pt x="189865" y="0"/>
                  </a:lnTo>
                  <a:lnTo>
                    <a:pt x="77343" y="0"/>
                  </a:lnTo>
                  <a:lnTo>
                    <a:pt x="77343" y="20193"/>
                  </a:lnTo>
                  <a:cubicBezTo>
                    <a:pt x="77343" y="22352"/>
                    <a:pt x="76835" y="24511"/>
                    <a:pt x="76200" y="26416"/>
                  </a:cubicBezTo>
                  <a:lnTo>
                    <a:pt x="66929" y="38608"/>
                  </a:lnTo>
                  <a:cubicBezTo>
                    <a:pt x="51816" y="38608"/>
                    <a:pt x="45593" y="34417"/>
                    <a:pt x="42545" y="28448"/>
                  </a:cubicBezTo>
                  <a:lnTo>
                    <a:pt x="40513" y="23114"/>
                  </a:lnTo>
                  <a:lnTo>
                    <a:pt x="40513" y="1524"/>
                  </a:lnTo>
                  <a:cubicBezTo>
                    <a:pt x="17399" y="6985"/>
                    <a:pt x="0" y="27813"/>
                    <a:pt x="0" y="52705"/>
                  </a:cubicBezTo>
                  <a:lnTo>
                    <a:pt x="0" y="208661"/>
                  </a:lnTo>
                  <a:cubicBezTo>
                    <a:pt x="0" y="237744"/>
                    <a:pt x="23622" y="261239"/>
                    <a:pt x="52578" y="261239"/>
                  </a:cubicBezTo>
                  <a:lnTo>
                    <a:pt x="214376" y="261239"/>
                  </a:lnTo>
                  <a:cubicBezTo>
                    <a:pt x="243332" y="261239"/>
                    <a:pt x="266954" y="237617"/>
                    <a:pt x="266954" y="208661"/>
                  </a:cubicBezTo>
                  <a:lnTo>
                    <a:pt x="266954" y="52705"/>
                  </a:lnTo>
                  <a:cubicBezTo>
                    <a:pt x="266954" y="27940"/>
                    <a:pt x="249682" y="7112"/>
                    <a:pt x="226568" y="1524"/>
                  </a:cubicBezTo>
                  <a:moveTo>
                    <a:pt x="240665" y="208661"/>
                  </a:moveTo>
                  <a:cubicBezTo>
                    <a:pt x="240665" y="223139"/>
                    <a:pt x="228854" y="234950"/>
                    <a:pt x="214376" y="234950"/>
                  </a:cubicBezTo>
                  <a:lnTo>
                    <a:pt x="52578" y="234950"/>
                  </a:lnTo>
                  <a:cubicBezTo>
                    <a:pt x="38100" y="234950"/>
                    <a:pt x="26289" y="223139"/>
                    <a:pt x="26289" y="208661"/>
                  </a:cubicBezTo>
                  <a:lnTo>
                    <a:pt x="26289" y="71247"/>
                  </a:lnTo>
                  <a:lnTo>
                    <a:pt x="240665" y="7124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8391271" y="2548524"/>
              <a:ext cx="22352" cy="109219"/>
            </a:xfrm>
            <a:custGeom>
              <a:avLst/>
              <a:gdLst/>
              <a:ahLst/>
              <a:cxnLst/>
              <a:rect l="l" t="t" r="r" b="b"/>
              <a:pathLst>
                <a:path w="22352" h="60579">
                  <a:moveTo>
                    <a:pt x="11176" y="60452"/>
                  </a:moveTo>
                  <a:lnTo>
                    <a:pt x="18415" y="58547"/>
                  </a:lnTo>
                  <a:lnTo>
                    <a:pt x="22352" y="51689"/>
                  </a:lnTo>
                  <a:lnTo>
                    <a:pt x="22352" y="11176"/>
                  </a:lnTo>
                  <a:cubicBezTo>
                    <a:pt x="22352" y="4953"/>
                    <a:pt x="17399" y="0"/>
                    <a:pt x="11176" y="0"/>
                  </a:cubicBezTo>
                  <a:lnTo>
                    <a:pt x="0" y="4953"/>
                  </a:lnTo>
                  <a:lnTo>
                    <a:pt x="0" y="49403"/>
                  </a:lnTo>
                  <a:cubicBezTo>
                    <a:pt x="0" y="51816"/>
                    <a:pt x="762" y="53975"/>
                    <a:pt x="2032" y="55753"/>
                  </a:cubicBezTo>
                  <a:lnTo>
                    <a:pt x="7366" y="60579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8540623" y="2548524"/>
              <a:ext cx="22352" cy="109219"/>
            </a:xfrm>
            <a:custGeom>
              <a:avLst/>
              <a:gdLst/>
              <a:ahLst/>
              <a:cxnLst/>
              <a:rect l="l" t="t" r="r" b="b"/>
              <a:pathLst>
                <a:path w="22352" h="60579">
                  <a:moveTo>
                    <a:pt x="11176" y="60452"/>
                  </a:moveTo>
                  <a:lnTo>
                    <a:pt x="18288" y="58547"/>
                  </a:lnTo>
                  <a:lnTo>
                    <a:pt x="22352" y="51689"/>
                  </a:lnTo>
                  <a:lnTo>
                    <a:pt x="22352" y="11176"/>
                  </a:lnTo>
                  <a:cubicBezTo>
                    <a:pt x="22352" y="4953"/>
                    <a:pt x="17399" y="0"/>
                    <a:pt x="11176" y="0"/>
                  </a:cubicBezTo>
                  <a:lnTo>
                    <a:pt x="0" y="4953"/>
                  </a:lnTo>
                  <a:lnTo>
                    <a:pt x="0" y="49403"/>
                  </a:lnTo>
                  <a:cubicBezTo>
                    <a:pt x="0" y="51689"/>
                    <a:pt x="635" y="53848"/>
                    <a:pt x="1905" y="55626"/>
                  </a:cubicBezTo>
                  <a:lnTo>
                    <a:pt x="7366" y="60579"/>
                  </a:lnTo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6" name="Freeform 26"/>
          <p:cNvSpPr/>
          <p:nvPr/>
        </p:nvSpPr>
        <p:spPr>
          <a:xfrm>
            <a:off x="1066800" y="4330739"/>
            <a:ext cx="6400800" cy="749303"/>
          </a:xfrm>
          <a:custGeom>
            <a:avLst/>
            <a:gdLst/>
            <a:ahLst/>
            <a:cxnLst/>
            <a:rect l="l" t="t" r="r" b="b"/>
            <a:pathLst>
              <a:path w="6400800" h="749303">
                <a:moveTo>
                  <a:pt x="0" y="0"/>
                </a:moveTo>
                <a:lnTo>
                  <a:pt x="6400800" y="0"/>
                </a:lnTo>
                <a:lnTo>
                  <a:pt x="6400800" y="749303"/>
                </a:lnTo>
                <a:lnTo>
                  <a:pt x="0" y="7493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113039" y="6857936"/>
            <a:ext cx="559870" cy="559870"/>
            <a:chOff x="0" y="0"/>
            <a:chExt cx="559867" cy="559867"/>
          </a:xfrm>
        </p:grpSpPr>
        <p:sp>
          <p:nvSpPr>
            <p:cNvPr id="28" name="Freeform 28"/>
            <p:cNvSpPr/>
            <p:nvPr/>
          </p:nvSpPr>
          <p:spPr>
            <a:xfrm>
              <a:off x="69850" y="69850"/>
              <a:ext cx="420116" cy="420116"/>
            </a:xfrm>
            <a:custGeom>
              <a:avLst/>
              <a:gdLst/>
              <a:ahLst/>
              <a:cxnLst/>
              <a:rect l="l" t="t" r="r" b="b"/>
              <a:pathLst>
                <a:path w="420116" h="420116">
                  <a:moveTo>
                    <a:pt x="420116" y="210058"/>
                  </a:moveTo>
                  <a:cubicBezTo>
                    <a:pt x="420116" y="326136"/>
                    <a:pt x="326136" y="420116"/>
                    <a:pt x="210058" y="420116"/>
                  </a:cubicBezTo>
                  <a:cubicBezTo>
                    <a:pt x="93980" y="420116"/>
                    <a:pt x="0" y="326136"/>
                    <a:pt x="0" y="210058"/>
                  </a:cubicBezTo>
                  <a:cubicBezTo>
                    <a:pt x="0" y="93980"/>
                    <a:pt x="94107" y="0"/>
                    <a:pt x="210058" y="0"/>
                  </a:cubicBezTo>
                  <a:cubicBezTo>
                    <a:pt x="326009" y="0"/>
                    <a:pt x="420116" y="94107"/>
                    <a:pt x="420116" y="210058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63500" y="63500"/>
              <a:ext cx="432816" cy="432816"/>
            </a:xfrm>
            <a:custGeom>
              <a:avLst/>
              <a:gdLst/>
              <a:ahLst/>
              <a:cxnLst/>
              <a:rect l="l" t="t" r="r" b="b"/>
              <a:pathLst>
                <a:path w="432816" h="432816">
                  <a:moveTo>
                    <a:pt x="432816" y="216408"/>
                  </a:moveTo>
                  <a:cubicBezTo>
                    <a:pt x="432816" y="335915"/>
                    <a:pt x="335915" y="432816"/>
                    <a:pt x="216408" y="432816"/>
                  </a:cubicBezTo>
                  <a:cubicBezTo>
                    <a:pt x="96901" y="432816"/>
                    <a:pt x="0" y="335915"/>
                    <a:pt x="0" y="216408"/>
                  </a:cubicBezTo>
                  <a:lnTo>
                    <a:pt x="6350" y="216408"/>
                  </a:lnTo>
                  <a:lnTo>
                    <a:pt x="0" y="216408"/>
                  </a:lnTo>
                  <a:cubicBezTo>
                    <a:pt x="0" y="96901"/>
                    <a:pt x="96901" y="0"/>
                    <a:pt x="216408" y="0"/>
                  </a:cubicBezTo>
                  <a:lnTo>
                    <a:pt x="216408" y="6350"/>
                  </a:lnTo>
                  <a:lnTo>
                    <a:pt x="216408" y="0"/>
                  </a:lnTo>
                  <a:cubicBezTo>
                    <a:pt x="335915" y="0"/>
                    <a:pt x="432816" y="96901"/>
                    <a:pt x="432816" y="216408"/>
                  </a:cubicBezTo>
                  <a:lnTo>
                    <a:pt x="420116" y="216408"/>
                  </a:lnTo>
                  <a:cubicBezTo>
                    <a:pt x="420116" y="103886"/>
                    <a:pt x="328930" y="12700"/>
                    <a:pt x="216408" y="12700"/>
                  </a:cubicBezTo>
                  <a:cubicBezTo>
                    <a:pt x="103886" y="12700"/>
                    <a:pt x="12700" y="103886"/>
                    <a:pt x="12700" y="216408"/>
                  </a:cubicBezTo>
                  <a:cubicBezTo>
                    <a:pt x="12700" y="328930"/>
                    <a:pt x="103886" y="420116"/>
                    <a:pt x="216408" y="420116"/>
                  </a:cubicBezTo>
                  <a:cubicBezTo>
                    <a:pt x="328930" y="420116"/>
                    <a:pt x="420116" y="328930"/>
                    <a:pt x="420116" y="21640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165227" y="159766"/>
              <a:ext cx="223647" cy="260223"/>
            </a:xfrm>
            <a:custGeom>
              <a:avLst/>
              <a:gdLst/>
              <a:ahLst/>
              <a:cxnLst/>
              <a:rect l="l" t="t" r="r" b="b"/>
              <a:pathLst>
                <a:path w="223647" h="260223">
                  <a:moveTo>
                    <a:pt x="193929" y="0"/>
                  </a:moveTo>
                  <a:lnTo>
                    <a:pt x="162179" y="0"/>
                  </a:lnTo>
                  <a:lnTo>
                    <a:pt x="162179" y="14986"/>
                  </a:lnTo>
                  <a:lnTo>
                    <a:pt x="193802" y="14986"/>
                  </a:lnTo>
                  <a:cubicBezTo>
                    <a:pt x="201803" y="14986"/>
                    <a:pt x="208407" y="21590"/>
                    <a:pt x="208407" y="29591"/>
                  </a:cubicBezTo>
                  <a:lnTo>
                    <a:pt x="208407" y="230505"/>
                  </a:lnTo>
                  <a:cubicBezTo>
                    <a:pt x="208407" y="238633"/>
                    <a:pt x="201803" y="245110"/>
                    <a:pt x="193802" y="245110"/>
                  </a:cubicBezTo>
                  <a:lnTo>
                    <a:pt x="29591" y="245110"/>
                  </a:lnTo>
                  <a:cubicBezTo>
                    <a:pt x="21463" y="245110"/>
                    <a:pt x="14986" y="238506"/>
                    <a:pt x="14986" y="230505"/>
                  </a:cubicBezTo>
                  <a:lnTo>
                    <a:pt x="14986" y="29718"/>
                  </a:lnTo>
                  <a:cubicBezTo>
                    <a:pt x="14986" y="21590"/>
                    <a:pt x="21590" y="15113"/>
                    <a:pt x="29591" y="15113"/>
                  </a:cubicBezTo>
                  <a:lnTo>
                    <a:pt x="61341" y="15113"/>
                  </a:lnTo>
                  <a:lnTo>
                    <a:pt x="61341" y="0"/>
                  </a:lnTo>
                  <a:lnTo>
                    <a:pt x="29591" y="0"/>
                  </a:lnTo>
                  <a:cubicBezTo>
                    <a:pt x="13208" y="0"/>
                    <a:pt x="0" y="13335"/>
                    <a:pt x="0" y="29718"/>
                  </a:cubicBezTo>
                  <a:lnTo>
                    <a:pt x="0" y="230505"/>
                  </a:lnTo>
                  <a:cubicBezTo>
                    <a:pt x="0" y="246888"/>
                    <a:pt x="13335" y="260223"/>
                    <a:pt x="29591" y="260223"/>
                  </a:cubicBezTo>
                  <a:lnTo>
                    <a:pt x="193929" y="260223"/>
                  </a:lnTo>
                  <a:cubicBezTo>
                    <a:pt x="210312" y="260223"/>
                    <a:pt x="223647" y="246888"/>
                    <a:pt x="223647" y="230505"/>
                  </a:cubicBezTo>
                  <a:lnTo>
                    <a:pt x="223647" y="29718"/>
                  </a:lnTo>
                  <a:cubicBezTo>
                    <a:pt x="223647" y="13335"/>
                    <a:pt x="210312" y="0"/>
                    <a:pt x="193929" y="0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233172" y="124587"/>
              <a:ext cx="87122" cy="65024"/>
            </a:xfrm>
            <a:custGeom>
              <a:avLst/>
              <a:gdLst/>
              <a:ahLst/>
              <a:cxnLst/>
              <a:rect l="l" t="t" r="r" b="b"/>
              <a:pathLst>
                <a:path w="87122" h="65024">
                  <a:moveTo>
                    <a:pt x="59309" y="27432"/>
                  </a:moveTo>
                  <a:lnTo>
                    <a:pt x="27686" y="27432"/>
                  </a:lnTo>
                  <a:lnTo>
                    <a:pt x="34798" y="11684"/>
                  </a:lnTo>
                  <a:cubicBezTo>
                    <a:pt x="52197" y="11684"/>
                    <a:pt x="59309" y="18796"/>
                    <a:pt x="59309" y="27432"/>
                  </a:cubicBezTo>
                  <a:moveTo>
                    <a:pt x="87122" y="27432"/>
                  </a:moveTo>
                  <a:lnTo>
                    <a:pt x="70866" y="27432"/>
                  </a:lnTo>
                  <a:cubicBezTo>
                    <a:pt x="70866" y="12319"/>
                    <a:pt x="58674" y="0"/>
                    <a:pt x="43434" y="0"/>
                  </a:cubicBezTo>
                  <a:cubicBezTo>
                    <a:pt x="28194" y="0"/>
                    <a:pt x="16002" y="12319"/>
                    <a:pt x="16002" y="27432"/>
                  </a:cubicBezTo>
                  <a:lnTo>
                    <a:pt x="0" y="27432"/>
                  </a:lnTo>
                  <a:lnTo>
                    <a:pt x="0" y="65024"/>
                  </a:lnTo>
                  <a:lnTo>
                    <a:pt x="87122" y="650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238379" y="229362"/>
              <a:ext cx="116459" cy="14478"/>
            </a:xfrm>
            <a:custGeom>
              <a:avLst/>
              <a:gdLst/>
              <a:ahLst/>
              <a:cxnLst/>
              <a:rect l="l" t="t" r="r" b="b"/>
              <a:pathLst>
                <a:path w="116459" h="14478">
                  <a:moveTo>
                    <a:pt x="116332" y="0"/>
                  </a:moveTo>
                  <a:lnTo>
                    <a:pt x="0" y="0"/>
                  </a:lnTo>
                  <a:lnTo>
                    <a:pt x="0" y="14478"/>
                  </a:lnTo>
                  <a:lnTo>
                    <a:pt x="116459" y="1447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238379" y="289687"/>
              <a:ext cx="116459" cy="14478"/>
            </a:xfrm>
            <a:custGeom>
              <a:avLst/>
              <a:gdLst/>
              <a:ahLst/>
              <a:cxnLst/>
              <a:rect l="l" t="t" r="r" b="b"/>
              <a:pathLst>
                <a:path w="116459" h="14478">
                  <a:moveTo>
                    <a:pt x="116332" y="0"/>
                  </a:moveTo>
                  <a:lnTo>
                    <a:pt x="0" y="0"/>
                  </a:lnTo>
                  <a:lnTo>
                    <a:pt x="0" y="14478"/>
                  </a:lnTo>
                  <a:lnTo>
                    <a:pt x="116459" y="1447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238379" y="349250"/>
              <a:ext cx="116459" cy="14478"/>
            </a:xfrm>
            <a:custGeom>
              <a:avLst/>
              <a:gdLst/>
              <a:ahLst/>
              <a:cxnLst/>
              <a:rect l="l" t="t" r="r" b="b"/>
              <a:pathLst>
                <a:path w="116459" h="14478">
                  <a:moveTo>
                    <a:pt x="0" y="14478"/>
                  </a:moveTo>
                  <a:lnTo>
                    <a:pt x="116459" y="14478"/>
                  </a:lnTo>
                  <a:lnTo>
                    <a:pt x="1164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197485" y="220091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302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3020" y="330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197485" y="280416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302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3020" y="330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197485" y="339979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0" y="33020"/>
                  </a:moveTo>
                  <a:lnTo>
                    <a:pt x="33020" y="33020"/>
                  </a:lnTo>
                  <a:lnTo>
                    <a:pt x="330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8" name="Group 38"/>
          <p:cNvGrpSpPr>
            <a:grpSpLocks noChangeAspect="1"/>
          </p:cNvGrpSpPr>
          <p:nvPr/>
        </p:nvGrpSpPr>
        <p:grpSpPr>
          <a:xfrm>
            <a:off x="116119" y="9366419"/>
            <a:ext cx="559870" cy="559870"/>
            <a:chOff x="0" y="0"/>
            <a:chExt cx="559867" cy="559867"/>
          </a:xfrm>
        </p:grpSpPr>
        <p:sp>
          <p:nvSpPr>
            <p:cNvPr id="39" name="Freeform 39"/>
            <p:cNvSpPr/>
            <p:nvPr/>
          </p:nvSpPr>
          <p:spPr>
            <a:xfrm>
              <a:off x="69850" y="69850"/>
              <a:ext cx="420116" cy="420116"/>
            </a:xfrm>
            <a:custGeom>
              <a:avLst/>
              <a:gdLst/>
              <a:ahLst/>
              <a:cxnLst/>
              <a:rect l="l" t="t" r="r" b="b"/>
              <a:pathLst>
                <a:path w="420116" h="420116">
                  <a:moveTo>
                    <a:pt x="420116" y="210058"/>
                  </a:moveTo>
                  <a:cubicBezTo>
                    <a:pt x="420116" y="326136"/>
                    <a:pt x="326136" y="420116"/>
                    <a:pt x="210058" y="420116"/>
                  </a:cubicBezTo>
                  <a:cubicBezTo>
                    <a:pt x="93980" y="420116"/>
                    <a:pt x="0" y="326136"/>
                    <a:pt x="0" y="210058"/>
                  </a:cubicBezTo>
                  <a:cubicBezTo>
                    <a:pt x="0" y="93980"/>
                    <a:pt x="94107" y="0"/>
                    <a:pt x="210058" y="0"/>
                  </a:cubicBezTo>
                  <a:cubicBezTo>
                    <a:pt x="326009" y="0"/>
                    <a:pt x="420116" y="94107"/>
                    <a:pt x="420116" y="210058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63500" y="63500"/>
              <a:ext cx="432816" cy="432816"/>
            </a:xfrm>
            <a:custGeom>
              <a:avLst/>
              <a:gdLst/>
              <a:ahLst/>
              <a:cxnLst/>
              <a:rect l="l" t="t" r="r" b="b"/>
              <a:pathLst>
                <a:path w="432816" h="432816">
                  <a:moveTo>
                    <a:pt x="432816" y="216408"/>
                  </a:moveTo>
                  <a:cubicBezTo>
                    <a:pt x="432816" y="335915"/>
                    <a:pt x="335915" y="432816"/>
                    <a:pt x="216408" y="432816"/>
                  </a:cubicBezTo>
                  <a:cubicBezTo>
                    <a:pt x="96901" y="432816"/>
                    <a:pt x="0" y="335915"/>
                    <a:pt x="0" y="216408"/>
                  </a:cubicBezTo>
                  <a:lnTo>
                    <a:pt x="6350" y="216408"/>
                  </a:lnTo>
                  <a:lnTo>
                    <a:pt x="0" y="216408"/>
                  </a:lnTo>
                  <a:cubicBezTo>
                    <a:pt x="0" y="96901"/>
                    <a:pt x="96901" y="0"/>
                    <a:pt x="216408" y="0"/>
                  </a:cubicBezTo>
                  <a:lnTo>
                    <a:pt x="216408" y="6350"/>
                  </a:lnTo>
                  <a:lnTo>
                    <a:pt x="216408" y="0"/>
                  </a:lnTo>
                  <a:cubicBezTo>
                    <a:pt x="335915" y="0"/>
                    <a:pt x="432816" y="96901"/>
                    <a:pt x="432816" y="216408"/>
                  </a:cubicBezTo>
                  <a:lnTo>
                    <a:pt x="420116" y="216408"/>
                  </a:lnTo>
                  <a:cubicBezTo>
                    <a:pt x="420116" y="103886"/>
                    <a:pt x="328930" y="12700"/>
                    <a:pt x="216408" y="12700"/>
                  </a:cubicBezTo>
                  <a:cubicBezTo>
                    <a:pt x="103886" y="12700"/>
                    <a:pt x="12700" y="103886"/>
                    <a:pt x="12700" y="216408"/>
                  </a:cubicBezTo>
                  <a:cubicBezTo>
                    <a:pt x="12700" y="328930"/>
                    <a:pt x="103886" y="420116"/>
                    <a:pt x="216408" y="420116"/>
                  </a:cubicBezTo>
                  <a:cubicBezTo>
                    <a:pt x="328930" y="420116"/>
                    <a:pt x="420116" y="328930"/>
                    <a:pt x="420116" y="21640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1" name="Freeform 41"/>
            <p:cNvSpPr/>
            <p:nvPr/>
          </p:nvSpPr>
          <p:spPr>
            <a:xfrm>
              <a:off x="224536" y="214122"/>
              <a:ext cx="110744" cy="229616"/>
            </a:xfrm>
            <a:custGeom>
              <a:avLst/>
              <a:gdLst/>
              <a:ahLst/>
              <a:cxnLst/>
              <a:rect l="l" t="t" r="r" b="b"/>
              <a:pathLst>
                <a:path w="110744" h="229616">
                  <a:moveTo>
                    <a:pt x="43307" y="229362"/>
                  </a:moveTo>
                  <a:lnTo>
                    <a:pt x="22098" y="229362"/>
                  </a:lnTo>
                  <a:lnTo>
                    <a:pt x="21336" y="228854"/>
                  </a:lnTo>
                  <a:cubicBezTo>
                    <a:pt x="7874" y="223520"/>
                    <a:pt x="762" y="209296"/>
                    <a:pt x="4572" y="195834"/>
                  </a:cubicBezTo>
                  <a:lnTo>
                    <a:pt x="33782" y="76708"/>
                  </a:lnTo>
                  <a:cubicBezTo>
                    <a:pt x="35179" y="71247"/>
                    <a:pt x="36068" y="65659"/>
                    <a:pt x="36703" y="59944"/>
                  </a:cubicBezTo>
                  <a:lnTo>
                    <a:pt x="36068" y="55753"/>
                  </a:lnTo>
                  <a:lnTo>
                    <a:pt x="32258" y="54991"/>
                  </a:lnTo>
                  <a:lnTo>
                    <a:pt x="26924" y="56515"/>
                  </a:lnTo>
                  <a:lnTo>
                    <a:pt x="15240" y="61849"/>
                  </a:lnTo>
                  <a:cubicBezTo>
                    <a:pt x="6858" y="65786"/>
                    <a:pt x="2413" y="64897"/>
                    <a:pt x="0" y="61722"/>
                  </a:cubicBezTo>
                  <a:lnTo>
                    <a:pt x="0" y="53975"/>
                  </a:lnTo>
                  <a:lnTo>
                    <a:pt x="6985" y="45085"/>
                  </a:lnTo>
                  <a:cubicBezTo>
                    <a:pt x="25654" y="29591"/>
                    <a:pt x="40513" y="18796"/>
                    <a:pt x="55626" y="7747"/>
                  </a:cubicBezTo>
                  <a:lnTo>
                    <a:pt x="62230" y="3937"/>
                  </a:lnTo>
                  <a:cubicBezTo>
                    <a:pt x="70612" y="508"/>
                    <a:pt x="75819" y="0"/>
                    <a:pt x="80899" y="1016"/>
                  </a:cubicBezTo>
                  <a:cubicBezTo>
                    <a:pt x="96901" y="3175"/>
                    <a:pt x="108204" y="17780"/>
                    <a:pt x="106045" y="33782"/>
                  </a:cubicBezTo>
                  <a:lnTo>
                    <a:pt x="105410" y="37084"/>
                  </a:lnTo>
                  <a:cubicBezTo>
                    <a:pt x="95504" y="77089"/>
                    <a:pt x="86106" y="115443"/>
                    <a:pt x="76581" y="153543"/>
                  </a:cubicBezTo>
                  <a:lnTo>
                    <a:pt x="73914" y="166116"/>
                  </a:lnTo>
                  <a:lnTo>
                    <a:pt x="73914" y="176530"/>
                  </a:lnTo>
                  <a:lnTo>
                    <a:pt x="77724" y="177165"/>
                  </a:lnTo>
                  <a:lnTo>
                    <a:pt x="85471" y="173863"/>
                  </a:lnTo>
                  <a:cubicBezTo>
                    <a:pt x="92456" y="171069"/>
                    <a:pt x="97409" y="168910"/>
                    <a:pt x="101727" y="167513"/>
                  </a:cubicBezTo>
                  <a:lnTo>
                    <a:pt x="107061" y="167386"/>
                  </a:lnTo>
                  <a:lnTo>
                    <a:pt x="110744" y="174625"/>
                  </a:lnTo>
                  <a:lnTo>
                    <a:pt x="106934" y="181356"/>
                  </a:lnTo>
                  <a:cubicBezTo>
                    <a:pt x="101727" y="187198"/>
                    <a:pt x="97917" y="190881"/>
                    <a:pt x="93853" y="194183"/>
                  </a:cubicBezTo>
                  <a:lnTo>
                    <a:pt x="43180" y="229616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254254" y="116078"/>
              <a:ext cx="81153" cy="81153"/>
            </a:xfrm>
            <a:custGeom>
              <a:avLst/>
              <a:gdLst/>
              <a:ahLst/>
              <a:cxnLst/>
              <a:rect l="l" t="t" r="r" b="b"/>
              <a:pathLst>
                <a:path w="81153" h="81153">
                  <a:moveTo>
                    <a:pt x="41021" y="81026"/>
                  </a:moveTo>
                  <a:cubicBezTo>
                    <a:pt x="18669" y="81153"/>
                    <a:pt x="508" y="63246"/>
                    <a:pt x="254" y="41021"/>
                  </a:cubicBezTo>
                  <a:cubicBezTo>
                    <a:pt x="0" y="18796"/>
                    <a:pt x="18034" y="508"/>
                    <a:pt x="40259" y="254"/>
                  </a:cubicBezTo>
                  <a:cubicBezTo>
                    <a:pt x="62484" y="0"/>
                    <a:pt x="80772" y="18034"/>
                    <a:pt x="81026" y="40259"/>
                  </a:cubicBezTo>
                  <a:lnTo>
                    <a:pt x="81026" y="40513"/>
                  </a:lnTo>
                  <a:cubicBezTo>
                    <a:pt x="81153" y="62738"/>
                    <a:pt x="63373" y="80899"/>
                    <a:pt x="41275" y="8102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9" name="Group 49"/>
          <p:cNvGrpSpPr>
            <a:grpSpLocks noChangeAspect="1"/>
          </p:cNvGrpSpPr>
          <p:nvPr/>
        </p:nvGrpSpPr>
        <p:grpSpPr>
          <a:xfrm>
            <a:off x="979551" y="15373350"/>
            <a:ext cx="6552314" cy="12697"/>
            <a:chOff x="0" y="0"/>
            <a:chExt cx="6552311" cy="127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6552311" cy="12700"/>
            </a:xfrm>
            <a:custGeom>
              <a:avLst/>
              <a:gdLst/>
              <a:ahLst/>
              <a:cxnLst/>
              <a:rect l="l" t="t" r="r" b="b"/>
              <a:pathLst>
                <a:path w="6552311" h="12700">
                  <a:moveTo>
                    <a:pt x="0" y="0"/>
                  </a:moveTo>
                  <a:lnTo>
                    <a:pt x="6552311" y="0"/>
                  </a:lnTo>
                  <a:lnTo>
                    <a:pt x="6552311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D51B5D"/>
            </a:solidFill>
          </p:spPr>
        </p:sp>
      </p:grpSp>
      <p:grpSp>
        <p:nvGrpSpPr>
          <p:cNvPr id="51" name="Group 51"/>
          <p:cNvGrpSpPr>
            <a:grpSpLocks noChangeAspect="1"/>
          </p:cNvGrpSpPr>
          <p:nvPr/>
        </p:nvGrpSpPr>
        <p:grpSpPr>
          <a:xfrm>
            <a:off x="892950" y="6532941"/>
            <a:ext cx="6702743" cy="452076"/>
            <a:chOff x="0" y="0"/>
            <a:chExt cx="6702742" cy="452069"/>
          </a:xfrm>
        </p:grpSpPr>
        <p:sp>
          <p:nvSpPr>
            <p:cNvPr id="52" name="Freeform 52"/>
            <p:cNvSpPr/>
            <p:nvPr/>
          </p:nvSpPr>
          <p:spPr>
            <a:xfrm>
              <a:off x="102362" y="219202"/>
              <a:ext cx="6536944" cy="169418"/>
            </a:xfrm>
            <a:custGeom>
              <a:avLst/>
              <a:gdLst/>
              <a:ahLst/>
              <a:cxnLst/>
              <a:rect l="l" t="t" r="r" b="b"/>
              <a:pathLst>
                <a:path w="6536944" h="169418">
                  <a:moveTo>
                    <a:pt x="0" y="0"/>
                  </a:moveTo>
                  <a:lnTo>
                    <a:pt x="0" y="169418"/>
                  </a:lnTo>
                  <a:lnTo>
                    <a:pt x="6384290" y="169418"/>
                  </a:lnTo>
                  <a:lnTo>
                    <a:pt x="6536944" y="0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53" name="Freeform 53"/>
            <p:cNvSpPr/>
            <p:nvPr/>
          </p:nvSpPr>
          <p:spPr>
            <a:xfrm>
              <a:off x="63500" y="63500"/>
              <a:ext cx="6572631" cy="285623"/>
            </a:xfrm>
            <a:custGeom>
              <a:avLst/>
              <a:gdLst/>
              <a:ahLst/>
              <a:cxnLst/>
              <a:rect l="l" t="t" r="r" b="b"/>
              <a:pathLst>
                <a:path w="6572631" h="285623">
                  <a:moveTo>
                    <a:pt x="0" y="0"/>
                  </a:moveTo>
                  <a:lnTo>
                    <a:pt x="0" y="285623"/>
                  </a:lnTo>
                  <a:lnTo>
                    <a:pt x="6315329" y="285623"/>
                  </a:lnTo>
                  <a:lnTo>
                    <a:pt x="6572631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</p:grpSp>
      <p:grpSp>
        <p:nvGrpSpPr>
          <p:cNvPr id="54" name="Group 54"/>
          <p:cNvGrpSpPr>
            <a:grpSpLocks noChangeAspect="1"/>
          </p:cNvGrpSpPr>
          <p:nvPr/>
        </p:nvGrpSpPr>
        <p:grpSpPr>
          <a:xfrm>
            <a:off x="894693" y="9177785"/>
            <a:ext cx="6699247" cy="452076"/>
            <a:chOff x="0" y="0"/>
            <a:chExt cx="6699250" cy="452069"/>
          </a:xfrm>
        </p:grpSpPr>
        <p:sp>
          <p:nvSpPr>
            <p:cNvPr id="55" name="Freeform 55"/>
            <p:cNvSpPr/>
            <p:nvPr/>
          </p:nvSpPr>
          <p:spPr>
            <a:xfrm>
              <a:off x="102362" y="219202"/>
              <a:ext cx="6533388" cy="169418"/>
            </a:xfrm>
            <a:custGeom>
              <a:avLst/>
              <a:gdLst/>
              <a:ahLst/>
              <a:cxnLst/>
              <a:rect l="l" t="t" r="r" b="b"/>
              <a:pathLst>
                <a:path w="6533388" h="169418">
                  <a:moveTo>
                    <a:pt x="0" y="0"/>
                  </a:moveTo>
                  <a:lnTo>
                    <a:pt x="0" y="169418"/>
                  </a:lnTo>
                  <a:lnTo>
                    <a:pt x="6380861" y="169418"/>
                  </a:lnTo>
                  <a:lnTo>
                    <a:pt x="6533388" y="0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56" name="Freeform 56"/>
            <p:cNvSpPr/>
            <p:nvPr/>
          </p:nvSpPr>
          <p:spPr>
            <a:xfrm>
              <a:off x="63500" y="63500"/>
              <a:ext cx="6569202" cy="285623"/>
            </a:xfrm>
            <a:custGeom>
              <a:avLst/>
              <a:gdLst/>
              <a:ahLst/>
              <a:cxnLst/>
              <a:rect l="l" t="t" r="r" b="b"/>
              <a:pathLst>
                <a:path w="6569202" h="285623">
                  <a:moveTo>
                    <a:pt x="0" y="0"/>
                  </a:moveTo>
                  <a:lnTo>
                    <a:pt x="0" y="285623"/>
                  </a:lnTo>
                  <a:lnTo>
                    <a:pt x="6312027" y="285623"/>
                  </a:lnTo>
                  <a:lnTo>
                    <a:pt x="6569202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</p:grpSp>
      <p:grpSp>
        <p:nvGrpSpPr>
          <p:cNvPr id="57" name="Group 57"/>
          <p:cNvGrpSpPr>
            <a:grpSpLocks noChangeAspect="1"/>
          </p:cNvGrpSpPr>
          <p:nvPr/>
        </p:nvGrpSpPr>
        <p:grpSpPr>
          <a:xfrm>
            <a:off x="1066829" y="4340720"/>
            <a:ext cx="6397704" cy="2095975"/>
            <a:chOff x="0" y="0"/>
            <a:chExt cx="6397701" cy="72564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6397752" cy="725678"/>
            </a:xfrm>
            <a:custGeom>
              <a:avLst/>
              <a:gdLst/>
              <a:ahLst/>
              <a:cxnLst/>
              <a:rect l="l" t="t" r="r" b="b"/>
              <a:pathLst>
                <a:path w="6397752" h="725678">
                  <a:moveTo>
                    <a:pt x="61976" y="0"/>
                  </a:moveTo>
                  <a:lnTo>
                    <a:pt x="0" y="61976"/>
                  </a:lnTo>
                  <a:lnTo>
                    <a:pt x="0" y="725678"/>
                  </a:lnTo>
                  <a:lnTo>
                    <a:pt x="6335776" y="725678"/>
                  </a:lnTo>
                  <a:lnTo>
                    <a:pt x="6397752" y="663702"/>
                  </a:lnTo>
                  <a:lnTo>
                    <a:pt x="639775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1" name="Freeform 61"/>
          <p:cNvSpPr/>
          <p:nvPr/>
        </p:nvSpPr>
        <p:spPr>
          <a:xfrm>
            <a:off x="952500" y="16139255"/>
            <a:ext cx="6565897" cy="698497"/>
          </a:xfrm>
          <a:custGeom>
            <a:avLst/>
            <a:gdLst/>
            <a:ahLst/>
            <a:cxnLst/>
            <a:rect l="l" t="t" r="r" b="b"/>
            <a:pathLst>
              <a:path w="6565897" h="698497">
                <a:moveTo>
                  <a:pt x="0" y="0"/>
                </a:moveTo>
                <a:lnTo>
                  <a:pt x="6565897" y="0"/>
                </a:lnTo>
                <a:lnTo>
                  <a:pt x="6565897" y="698497"/>
                </a:lnTo>
                <a:lnTo>
                  <a:pt x="0" y="6984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62" name="Group 62"/>
          <p:cNvGrpSpPr>
            <a:grpSpLocks noChangeAspect="1"/>
          </p:cNvGrpSpPr>
          <p:nvPr/>
        </p:nvGrpSpPr>
        <p:grpSpPr>
          <a:xfrm>
            <a:off x="115414" y="36351524"/>
            <a:ext cx="572576" cy="572576"/>
            <a:chOff x="0" y="0"/>
            <a:chExt cx="572580" cy="572580"/>
          </a:xfrm>
        </p:grpSpPr>
        <p:sp>
          <p:nvSpPr>
            <p:cNvPr id="63" name="Freeform 63"/>
            <p:cNvSpPr/>
            <p:nvPr/>
          </p:nvSpPr>
          <p:spPr>
            <a:xfrm>
              <a:off x="69850" y="69850"/>
              <a:ext cx="432816" cy="432816"/>
            </a:xfrm>
            <a:custGeom>
              <a:avLst/>
              <a:gdLst/>
              <a:ahLst/>
              <a:cxnLst/>
              <a:rect l="l" t="t" r="r" b="b"/>
              <a:pathLst>
                <a:path w="432816" h="432816">
                  <a:moveTo>
                    <a:pt x="432816" y="216408"/>
                  </a:moveTo>
                  <a:cubicBezTo>
                    <a:pt x="432816" y="335915"/>
                    <a:pt x="335915" y="432816"/>
                    <a:pt x="216408" y="432816"/>
                  </a:cubicBezTo>
                  <a:cubicBezTo>
                    <a:pt x="96901" y="432816"/>
                    <a:pt x="0" y="335915"/>
                    <a:pt x="0" y="216408"/>
                  </a:cubicBezTo>
                  <a:cubicBezTo>
                    <a:pt x="0" y="96901"/>
                    <a:pt x="96901" y="0"/>
                    <a:pt x="216408" y="0"/>
                  </a:cubicBezTo>
                  <a:cubicBezTo>
                    <a:pt x="335915" y="0"/>
                    <a:pt x="432816" y="96901"/>
                    <a:pt x="432816" y="216408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64" name="Freeform 64"/>
            <p:cNvSpPr/>
            <p:nvPr/>
          </p:nvSpPr>
          <p:spPr>
            <a:xfrm>
              <a:off x="63500" y="63500"/>
              <a:ext cx="445516" cy="445516"/>
            </a:xfrm>
            <a:custGeom>
              <a:avLst/>
              <a:gdLst/>
              <a:ahLst/>
              <a:cxnLst/>
              <a:rect l="l" t="t" r="r" b="b"/>
              <a:pathLst>
                <a:path w="445516" h="445516">
                  <a:moveTo>
                    <a:pt x="445516" y="222758"/>
                  </a:moveTo>
                  <a:cubicBezTo>
                    <a:pt x="445516" y="345821"/>
                    <a:pt x="345821" y="445516"/>
                    <a:pt x="222758" y="445516"/>
                  </a:cubicBezTo>
                  <a:cubicBezTo>
                    <a:pt x="99695" y="445516"/>
                    <a:pt x="0" y="345821"/>
                    <a:pt x="0" y="222758"/>
                  </a:cubicBezTo>
                  <a:lnTo>
                    <a:pt x="6350" y="222758"/>
                  </a:lnTo>
                  <a:lnTo>
                    <a:pt x="0" y="222758"/>
                  </a:lnTo>
                  <a:cubicBezTo>
                    <a:pt x="0" y="99695"/>
                    <a:pt x="99695" y="0"/>
                    <a:pt x="222758" y="0"/>
                  </a:cubicBezTo>
                  <a:lnTo>
                    <a:pt x="222758" y="6350"/>
                  </a:lnTo>
                  <a:lnTo>
                    <a:pt x="222758" y="0"/>
                  </a:lnTo>
                  <a:cubicBezTo>
                    <a:pt x="345821" y="0"/>
                    <a:pt x="445516" y="99695"/>
                    <a:pt x="445516" y="222758"/>
                  </a:cubicBezTo>
                  <a:lnTo>
                    <a:pt x="432816" y="222758"/>
                  </a:lnTo>
                  <a:cubicBezTo>
                    <a:pt x="432816" y="106807"/>
                    <a:pt x="338836" y="12700"/>
                    <a:pt x="222758" y="12700"/>
                  </a:cubicBezTo>
                  <a:cubicBezTo>
                    <a:pt x="106680" y="12700"/>
                    <a:pt x="12700" y="106807"/>
                    <a:pt x="12700" y="222758"/>
                  </a:cubicBezTo>
                  <a:cubicBezTo>
                    <a:pt x="12700" y="338709"/>
                    <a:pt x="106807" y="432816"/>
                    <a:pt x="222758" y="432816"/>
                  </a:cubicBezTo>
                  <a:cubicBezTo>
                    <a:pt x="338709" y="432816"/>
                    <a:pt x="432816" y="338709"/>
                    <a:pt x="432816" y="22275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5" name="Freeform 65"/>
            <p:cNvSpPr/>
            <p:nvPr/>
          </p:nvSpPr>
          <p:spPr>
            <a:xfrm>
              <a:off x="142240" y="125603"/>
              <a:ext cx="284480" cy="321310"/>
            </a:xfrm>
            <a:custGeom>
              <a:avLst/>
              <a:gdLst/>
              <a:ahLst/>
              <a:cxnLst/>
              <a:rect l="l" t="t" r="r" b="b"/>
              <a:pathLst>
                <a:path w="284480" h="321310">
                  <a:moveTo>
                    <a:pt x="99441" y="218440"/>
                  </a:moveTo>
                  <a:cubicBezTo>
                    <a:pt x="88519" y="193294"/>
                    <a:pt x="66929" y="174371"/>
                    <a:pt x="66929" y="142367"/>
                  </a:cubicBezTo>
                  <a:cubicBezTo>
                    <a:pt x="66929" y="100711"/>
                    <a:pt x="100711" y="66929"/>
                    <a:pt x="142367" y="66929"/>
                  </a:cubicBezTo>
                  <a:cubicBezTo>
                    <a:pt x="184023" y="66929"/>
                    <a:pt x="217805" y="100711"/>
                    <a:pt x="217805" y="142367"/>
                  </a:cubicBezTo>
                  <a:cubicBezTo>
                    <a:pt x="217805" y="174498"/>
                    <a:pt x="196215" y="193294"/>
                    <a:pt x="185293" y="218440"/>
                  </a:cubicBezTo>
                  <a:cubicBezTo>
                    <a:pt x="180594" y="229235"/>
                    <a:pt x="179959" y="234188"/>
                    <a:pt x="179959" y="245491"/>
                  </a:cubicBezTo>
                  <a:lnTo>
                    <a:pt x="104648" y="245491"/>
                  </a:lnTo>
                  <a:cubicBezTo>
                    <a:pt x="104648" y="234188"/>
                    <a:pt x="104013" y="229235"/>
                    <a:pt x="99314" y="218440"/>
                  </a:cubicBezTo>
                  <a:moveTo>
                    <a:pt x="242824" y="233553"/>
                  </a:moveTo>
                  <a:lnTo>
                    <a:pt x="218948" y="209677"/>
                  </a:lnTo>
                  <a:cubicBezTo>
                    <a:pt x="216408" y="207137"/>
                    <a:pt x="212217" y="207137"/>
                    <a:pt x="209550" y="209677"/>
                  </a:cubicBezTo>
                  <a:lnTo>
                    <a:pt x="207010" y="216408"/>
                  </a:lnTo>
                  <a:lnTo>
                    <a:pt x="233553" y="242951"/>
                  </a:lnTo>
                  <a:cubicBezTo>
                    <a:pt x="236093" y="245491"/>
                    <a:pt x="240284" y="245491"/>
                    <a:pt x="242824" y="242951"/>
                  </a:cubicBezTo>
                  <a:lnTo>
                    <a:pt x="245364" y="236093"/>
                  </a:lnTo>
                  <a:moveTo>
                    <a:pt x="277876" y="135636"/>
                  </a:moveTo>
                  <a:lnTo>
                    <a:pt x="244094" y="135636"/>
                  </a:lnTo>
                  <a:cubicBezTo>
                    <a:pt x="240411" y="135636"/>
                    <a:pt x="237490" y="138557"/>
                    <a:pt x="237490" y="142240"/>
                  </a:cubicBezTo>
                  <a:lnTo>
                    <a:pt x="240411" y="148844"/>
                  </a:lnTo>
                  <a:lnTo>
                    <a:pt x="277876" y="148844"/>
                  </a:lnTo>
                  <a:cubicBezTo>
                    <a:pt x="281559" y="148844"/>
                    <a:pt x="284480" y="145796"/>
                    <a:pt x="284480" y="142240"/>
                  </a:cubicBezTo>
                  <a:lnTo>
                    <a:pt x="281432" y="135636"/>
                  </a:lnTo>
                  <a:moveTo>
                    <a:pt x="233426" y="41656"/>
                  </a:moveTo>
                  <a:lnTo>
                    <a:pt x="209550" y="65532"/>
                  </a:lnTo>
                  <a:cubicBezTo>
                    <a:pt x="207010" y="68072"/>
                    <a:pt x="207010" y="72390"/>
                    <a:pt x="209550" y="74930"/>
                  </a:cubicBezTo>
                  <a:lnTo>
                    <a:pt x="216281" y="77470"/>
                  </a:lnTo>
                  <a:lnTo>
                    <a:pt x="242697" y="50927"/>
                  </a:lnTo>
                  <a:cubicBezTo>
                    <a:pt x="245237" y="48387"/>
                    <a:pt x="245237" y="44196"/>
                    <a:pt x="242697" y="41529"/>
                  </a:cubicBezTo>
                  <a:lnTo>
                    <a:pt x="235966" y="38989"/>
                  </a:lnTo>
                  <a:moveTo>
                    <a:pt x="135509" y="40386"/>
                  </a:moveTo>
                  <a:lnTo>
                    <a:pt x="138430" y="46990"/>
                  </a:lnTo>
                  <a:lnTo>
                    <a:pt x="148717" y="44069"/>
                  </a:lnTo>
                  <a:lnTo>
                    <a:pt x="148717" y="6604"/>
                  </a:lnTo>
                  <a:cubicBezTo>
                    <a:pt x="148717" y="2921"/>
                    <a:pt x="145796" y="0"/>
                    <a:pt x="142113" y="0"/>
                  </a:cubicBezTo>
                  <a:lnTo>
                    <a:pt x="135509" y="3048"/>
                  </a:lnTo>
                  <a:close/>
                  <a:moveTo>
                    <a:pt x="65405" y="74930"/>
                  </a:moveTo>
                  <a:lnTo>
                    <a:pt x="72136" y="77470"/>
                  </a:lnTo>
                  <a:lnTo>
                    <a:pt x="77343" y="68072"/>
                  </a:lnTo>
                  <a:lnTo>
                    <a:pt x="50927" y="41529"/>
                  </a:lnTo>
                  <a:cubicBezTo>
                    <a:pt x="48387" y="38989"/>
                    <a:pt x="44196" y="38989"/>
                    <a:pt x="41529" y="41529"/>
                  </a:cubicBezTo>
                  <a:lnTo>
                    <a:pt x="38989" y="48387"/>
                  </a:lnTo>
                  <a:close/>
                  <a:moveTo>
                    <a:pt x="65405" y="209677"/>
                  </a:moveTo>
                  <a:lnTo>
                    <a:pt x="41529" y="233553"/>
                  </a:lnTo>
                  <a:cubicBezTo>
                    <a:pt x="38989" y="236093"/>
                    <a:pt x="38989" y="240284"/>
                    <a:pt x="41529" y="242951"/>
                  </a:cubicBezTo>
                  <a:lnTo>
                    <a:pt x="48260" y="245491"/>
                  </a:lnTo>
                  <a:lnTo>
                    <a:pt x="74803" y="219075"/>
                  </a:lnTo>
                  <a:cubicBezTo>
                    <a:pt x="77343" y="216535"/>
                    <a:pt x="77343" y="212217"/>
                    <a:pt x="74803" y="209677"/>
                  </a:cubicBezTo>
                  <a:lnTo>
                    <a:pt x="68072" y="207137"/>
                  </a:lnTo>
                  <a:moveTo>
                    <a:pt x="6477" y="148971"/>
                  </a:moveTo>
                  <a:lnTo>
                    <a:pt x="40259" y="148971"/>
                  </a:lnTo>
                  <a:cubicBezTo>
                    <a:pt x="43942" y="148971"/>
                    <a:pt x="46863" y="145923"/>
                    <a:pt x="46863" y="142367"/>
                  </a:cubicBezTo>
                  <a:lnTo>
                    <a:pt x="43942" y="135763"/>
                  </a:lnTo>
                  <a:lnTo>
                    <a:pt x="6604" y="135763"/>
                  </a:lnTo>
                  <a:cubicBezTo>
                    <a:pt x="2921" y="135763"/>
                    <a:pt x="0" y="138684"/>
                    <a:pt x="0" y="142367"/>
                  </a:cubicBezTo>
                  <a:lnTo>
                    <a:pt x="2921" y="148971"/>
                  </a:lnTo>
                  <a:moveTo>
                    <a:pt x="142240" y="90551"/>
                  </a:moveTo>
                  <a:cubicBezTo>
                    <a:pt x="113665" y="90551"/>
                    <a:pt x="90551" y="113665"/>
                    <a:pt x="90551" y="142240"/>
                  </a:cubicBezTo>
                  <a:lnTo>
                    <a:pt x="103759" y="142240"/>
                  </a:lnTo>
                  <a:cubicBezTo>
                    <a:pt x="103759" y="120904"/>
                    <a:pt x="120904" y="103759"/>
                    <a:pt x="142240" y="103759"/>
                  </a:cubicBezTo>
                  <a:close/>
                  <a:moveTo>
                    <a:pt x="166116" y="300736"/>
                  </a:moveTo>
                  <a:lnTo>
                    <a:pt x="118491" y="300736"/>
                  </a:lnTo>
                  <a:cubicBezTo>
                    <a:pt x="118491" y="312166"/>
                    <a:pt x="129159" y="321310"/>
                    <a:pt x="142367" y="321310"/>
                  </a:cubicBezTo>
                  <a:cubicBezTo>
                    <a:pt x="155575" y="321310"/>
                    <a:pt x="166243" y="312039"/>
                    <a:pt x="166243" y="300736"/>
                  </a:cubicBezTo>
                  <a:moveTo>
                    <a:pt x="112522" y="277241"/>
                  </a:moveTo>
                  <a:lnTo>
                    <a:pt x="172339" y="277241"/>
                  </a:lnTo>
                  <a:cubicBezTo>
                    <a:pt x="176530" y="277241"/>
                    <a:pt x="179959" y="280670"/>
                    <a:pt x="179959" y="284861"/>
                  </a:cubicBezTo>
                  <a:lnTo>
                    <a:pt x="176530" y="292481"/>
                  </a:lnTo>
                  <a:lnTo>
                    <a:pt x="112395" y="292481"/>
                  </a:lnTo>
                  <a:cubicBezTo>
                    <a:pt x="108204" y="292481"/>
                    <a:pt x="104775" y="289052"/>
                    <a:pt x="104775" y="284861"/>
                  </a:cubicBezTo>
                  <a:lnTo>
                    <a:pt x="108204" y="277241"/>
                  </a:lnTo>
                  <a:moveTo>
                    <a:pt x="112395" y="253746"/>
                  </a:moveTo>
                  <a:lnTo>
                    <a:pt x="172212" y="253746"/>
                  </a:lnTo>
                  <a:cubicBezTo>
                    <a:pt x="176403" y="253746"/>
                    <a:pt x="179832" y="257175"/>
                    <a:pt x="179832" y="261366"/>
                  </a:cubicBezTo>
                  <a:lnTo>
                    <a:pt x="176403" y="268986"/>
                  </a:lnTo>
                  <a:lnTo>
                    <a:pt x="112395" y="268986"/>
                  </a:lnTo>
                  <a:cubicBezTo>
                    <a:pt x="108204" y="268986"/>
                    <a:pt x="104775" y="265557"/>
                    <a:pt x="104775" y="261366"/>
                  </a:cubicBezTo>
                  <a:lnTo>
                    <a:pt x="108204" y="253746"/>
                  </a:lnTo>
                  <a:moveTo>
                    <a:pt x="117348" y="232283"/>
                  </a:moveTo>
                  <a:lnTo>
                    <a:pt x="167386" y="232283"/>
                  </a:lnTo>
                  <a:cubicBezTo>
                    <a:pt x="168148" y="226060"/>
                    <a:pt x="169799" y="220599"/>
                    <a:pt x="173101" y="213233"/>
                  </a:cubicBezTo>
                  <a:lnTo>
                    <a:pt x="178181" y="202819"/>
                  </a:lnTo>
                  <a:cubicBezTo>
                    <a:pt x="191643" y="179959"/>
                    <a:pt x="204597" y="164211"/>
                    <a:pt x="204597" y="142367"/>
                  </a:cubicBezTo>
                  <a:cubicBezTo>
                    <a:pt x="204597" y="108077"/>
                    <a:pt x="176784" y="80137"/>
                    <a:pt x="142367" y="80137"/>
                  </a:cubicBezTo>
                  <a:cubicBezTo>
                    <a:pt x="107950" y="80137"/>
                    <a:pt x="80264" y="107950"/>
                    <a:pt x="80264" y="142367"/>
                  </a:cubicBezTo>
                  <a:cubicBezTo>
                    <a:pt x="80264" y="164211"/>
                    <a:pt x="93218" y="179959"/>
                    <a:pt x="103759" y="197866"/>
                  </a:cubicBezTo>
                  <a:lnTo>
                    <a:pt x="109347" y="207899"/>
                  </a:lnTo>
                  <a:cubicBezTo>
                    <a:pt x="114808" y="220599"/>
                    <a:pt x="116586" y="226060"/>
                    <a:pt x="117348" y="232283"/>
                  </a:cubicBezTo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6" name="Group 66"/>
          <p:cNvGrpSpPr>
            <a:grpSpLocks noChangeAspect="1"/>
          </p:cNvGrpSpPr>
          <p:nvPr/>
        </p:nvGrpSpPr>
        <p:grpSpPr>
          <a:xfrm>
            <a:off x="124558" y="25432460"/>
            <a:ext cx="559870" cy="559870"/>
            <a:chOff x="0" y="0"/>
            <a:chExt cx="559867" cy="559867"/>
          </a:xfrm>
        </p:grpSpPr>
        <p:sp>
          <p:nvSpPr>
            <p:cNvPr id="67" name="Freeform 67"/>
            <p:cNvSpPr/>
            <p:nvPr/>
          </p:nvSpPr>
          <p:spPr>
            <a:xfrm>
              <a:off x="69850" y="69850"/>
              <a:ext cx="420116" cy="420116"/>
            </a:xfrm>
            <a:custGeom>
              <a:avLst/>
              <a:gdLst/>
              <a:ahLst/>
              <a:cxnLst/>
              <a:rect l="l" t="t" r="r" b="b"/>
              <a:pathLst>
                <a:path w="420116" h="420116">
                  <a:moveTo>
                    <a:pt x="420116" y="210058"/>
                  </a:moveTo>
                  <a:cubicBezTo>
                    <a:pt x="420116" y="326136"/>
                    <a:pt x="326009" y="420116"/>
                    <a:pt x="210058" y="420116"/>
                  </a:cubicBezTo>
                  <a:cubicBezTo>
                    <a:pt x="94107" y="420116"/>
                    <a:pt x="0" y="326136"/>
                    <a:pt x="0" y="210058"/>
                  </a:cubicBezTo>
                  <a:cubicBezTo>
                    <a:pt x="0" y="93980"/>
                    <a:pt x="94107" y="0"/>
                    <a:pt x="210058" y="0"/>
                  </a:cubicBezTo>
                  <a:cubicBezTo>
                    <a:pt x="326009" y="0"/>
                    <a:pt x="420116" y="94107"/>
                    <a:pt x="420116" y="210058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68" name="Freeform 68"/>
            <p:cNvSpPr/>
            <p:nvPr/>
          </p:nvSpPr>
          <p:spPr>
            <a:xfrm>
              <a:off x="63500" y="63500"/>
              <a:ext cx="432816" cy="432816"/>
            </a:xfrm>
            <a:custGeom>
              <a:avLst/>
              <a:gdLst/>
              <a:ahLst/>
              <a:cxnLst/>
              <a:rect l="l" t="t" r="r" b="b"/>
              <a:pathLst>
                <a:path w="432816" h="432816">
                  <a:moveTo>
                    <a:pt x="432816" y="216408"/>
                  </a:moveTo>
                  <a:cubicBezTo>
                    <a:pt x="432816" y="335915"/>
                    <a:pt x="335915" y="432816"/>
                    <a:pt x="216408" y="432816"/>
                  </a:cubicBezTo>
                  <a:cubicBezTo>
                    <a:pt x="96901" y="432816"/>
                    <a:pt x="0" y="335915"/>
                    <a:pt x="0" y="216408"/>
                  </a:cubicBezTo>
                  <a:lnTo>
                    <a:pt x="6350" y="216408"/>
                  </a:lnTo>
                  <a:lnTo>
                    <a:pt x="0" y="216408"/>
                  </a:lnTo>
                  <a:cubicBezTo>
                    <a:pt x="0" y="96901"/>
                    <a:pt x="96901" y="0"/>
                    <a:pt x="216408" y="0"/>
                  </a:cubicBezTo>
                  <a:lnTo>
                    <a:pt x="216408" y="6350"/>
                  </a:lnTo>
                  <a:lnTo>
                    <a:pt x="216408" y="0"/>
                  </a:lnTo>
                  <a:cubicBezTo>
                    <a:pt x="335915" y="0"/>
                    <a:pt x="432816" y="96901"/>
                    <a:pt x="432816" y="216408"/>
                  </a:cubicBezTo>
                  <a:lnTo>
                    <a:pt x="420116" y="216408"/>
                  </a:lnTo>
                  <a:cubicBezTo>
                    <a:pt x="420116" y="103886"/>
                    <a:pt x="328930" y="12700"/>
                    <a:pt x="216408" y="12700"/>
                  </a:cubicBezTo>
                  <a:cubicBezTo>
                    <a:pt x="103886" y="12700"/>
                    <a:pt x="12700" y="103886"/>
                    <a:pt x="12700" y="216408"/>
                  </a:cubicBezTo>
                  <a:cubicBezTo>
                    <a:pt x="12700" y="328930"/>
                    <a:pt x="103886" y="420116"/>
                    <a:pt x="216408" y="420116"/>
                  </a:cubicBezTo>
                  <a:cubicBezTo>
                    <a:pt x="328930" y="420116"/>
                    <a:pt x="420116" y="328930"/>
                    <a:pt x="420116" y="21640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9" name="Freeform 69"/>
            <p:cNvSpPr/>
            <p:nvPr/>
          </p:nvSpPr>
          <p:spPr>
            <a:xfrm>
              <a:off x="149479" y="171704"/>
              <a:ext cx="274193" cy="204216"/>
            </a:xfrm>
            <a:custGeom>
              <a:avLst/>
              <a:gdLst/>
              <a:ahLst/>
              <a:cxnLst/>
              <a:rect l="l" t="t" r="r" b="b"/>
              <a:pathLst>
                <a:path w="274193" h="204216">
                  <a:moveTo>
                    <a:pt x="266319" y="204216"/>
                  </a:moveTo>
                  <a:lnTo>
                    <a:pt x="0" y="204216"/>
                  </a:lnTo>
                  <a:lnTo>
                    <a:pt x="0" y="7874"/>
                  </a:lnTo>
                  <a:cubicBezTo>
                    <a:pt x="0" y="3429"/>
                    <a:pt x="3556" y="0"/>
                    <a:pt x="7874" y="0"/>
                  </a:cubicBezTo>
                  <a:lnTo>
                    <a:pt x="15748" y="3556"/>
                  </a:lnTo>
                  <a:lnTo>
                    <a:pt x="15748" y="196342"/>
                  </a:lnTo>
                  <a:lnTo>
                    <a:pt x="7874" y="196342"/>
                  </a:lnTo>
                  <a:lnTo>
                    <a:pt x="7874" y="188468"/>
                  </a:lnTo>
                  <a:lnTo>
                    <a:pt x="266319" y="188468"/>
                  </a:lnTo>
                  <a:cubicBezTo>
                    <a:pt x="270764" y="188468"/>
                    <a:pt x="274193" y="192024"/>
                    <a:pt x="274193" y="196342"/>
                  </a:cubicBezTo>
                  <a:lnTo>
                    <a:pt x="270637" y="204216"/>
                  </a:lnTo>
                  <a:close/>
                  <a:moveTo>
                    <a:pt x="25019" y="161036"/>
                  </a:moveTo>
                  <a:lnTo>
                    <a:pt x="117856" y="52451"/>
                  </a:lnTo>
                  <a:lnTo>
                    <a:pt x="175133" y="119380"/>
                  </a:lnTo>
                  <a:lnTo>
                    <a:pt x="169164" y="124587"/>
                  </a:lnTo>
                  <a:lnTo>
                    <a:pt x="163195" y="119380"/>
                  </a:lnTo>
                  <a:lnTo>
                    <a:pt x="237236" y="32893"/>
                  </a:lnTo>
                  <a:cubicBezTo>
                    <a:pt x="240030" y="29591"/>
                    <a:pt x="245110" y="29210"/>
                    <a:pt x="248412" y="32004"/>
                  </a:cubicBezTo>
                  <a:lnTo>
                    <a:pt x="252095" y="39878"/>
                  </a:lnTo>
                  <a:lnTo>
                    <a:pt x="169164" y="136779"/>
                  </a:lnTo>
                  <a:lnTo>
                    <a:pt x="111887" y="69850"/>
                  </a:lnTo>
                  <a:lnTo>
                    <a:pt x="117856" y="64643"/>
                  </a:lnTo>
                  <a:lnTo>
                    <a:pt x="123825" y="69850"/>
                  </a:lnTo>
                  <a:lnTo>
                    <a:pt x="36957" y="171323"/>
                  </a:lnTo>
                  <a:cubicBezTo>
                    <a:pt x="34163" y="174625"/>
                    <a:pt x="29083" y="175006"/>
                    <a:pt x="25781" y="172212"/>
                  </a:cubicBezTo>
                  <a:lnTo>
                    <a:pt x="22098" y="16433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0" name="Group 70"/>
          <p:cNvGrpSpPr>
            <a:grpSpLocks noChangeAspect="1"/>
          </p:cNvGrpSpPr>
          <p:nvPr/>
        </p:nvGrpSpPr>
        <p:grpSpPr>
          <a:xfrm>
            <a:off x="131693" y="24002481"/>
            <a:ext cx="547221" cy="547192"/>
            <a:chOff x="0" y="0"/>
            <a:chExt cx="547218" cy="547192"/>
          </a:xfrm>
        </p:grpSpPr>
        <p:sp>
          <p:nvSpPr>
            <p:cNvPr id="71" name="Freeform 71"/>
            <p:cNvSpPr/>
            <p:nvPr/>
          </p:nvSpPr>
          <p:spPr>
            <a:xfrm>
              <a:off x="69723" y="69723"/>
              <a:ext cx="407797" cy="407797"/>
            </a:xfrm>
            <a:custGeom>
              <a:avLst/>
              <a:gdLst/>
              <a:ahLst/>
              <a:cxnLst/>
              <a:rect l="l" t="t" r="r" b="b"/>
              <a:pathLst>
                <a:path w="407797" h="407797">
                  <a:moveTo>
                    <a:pt x="0" y="203835"/>
                  </a:moveTo>
                  <a:cubicBezTo>
                    <a:pt x="0" y="316484"/>
                    <a:pt x="91313" y="407797"/>
                    <a:pt x="203962" y="407797"/>
                  </a:cubicBezTo>
                  <a:cubicBezTo>
                    <a:pt x="316611" y="407797"/>
                    <a:pt x="407797" y="316484"/>
                    <a:pt x="407797" y="203835"/>
                  </a:cubicBezTo>
                  <a:cubicBezTo>
                    <a:pt x="407797" y="91186"/>
                    <a:pt x="316484" y="0"/>
                    <a:pt x="203835" y="0"/>
                  </a:cubicBezTo>
                  <a:cubicBezTo>
                    <a:pt x="91186" y="0"/>
                    <a:pt x="0" y="91186"/>
                    <a:pt x="0" y="203835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72" name="Freeform 72"/>
            <p:cNvSpPr/>
            <p:nvPr/>
          </p:nvSpPr>
          <p:spPr>
            <a:xfrm>
              <a:off x="63500" y="63500"/>
              <a:ext cx="420116" cy="420116"/>
            </a:xfrm>
            <a:custGeom>
              <a:avLst/>
              <a:gdLst/>
              <a:ahLst/>
              <a:cxnLst/>
              <a:rect l="l" t="t" r="r" b="b"/>
              <a:pathLst>
                <a:path w="420116" h="420116">
                  <a:moveTo>
                    <a:pt x="12319" y="210058"/>
                  </a:moveTo>
                  <a:cubicBezTo>
                    <a:pt x="12319" y="319278"/>
                    <a:pt x="100838" y="407797"/>
                    <a:pt x="210058" y="407797"/>
                  </a:cubicBezTo>
                  <a:lnTo>
                    <a:pt x="210058" y="414020"/>
                  </a:lnTo>
                  <a:lnTo>
                    <a:pt x="210058" y="407797"/>
                  </a:lnTo>
                  <a:cubicBezTo>
                    <a:pt x="319278" y="407797"/>
                    <a:pt x="407797" y="319278"/>
                    <a:pt x="407797" y="210058"/>
                  </a:cubicBezTo>
                  <a:lnTo>
                    <a:pt x="414020" y="210058"/>
                  </a:lnTo>
                  <a:lnTo>
                    <a:pt x="407797" y="210058"/>
                  </a:lnTo>
                  <a:cubicBezTo>
                    <a:pt x="407797" y="100838"/>
                    <a:pt x="319278" y="12319"/>
                    <a:pt x="210058" y="12319"/>
                  </a:cubicBezTo>
                  <a:cubicBezTo>
                    <a:pt x="100838" y="12319"/>
                    <a:pt x="12319" y="100838"/>
                    <a:pt x="12319" y="210058"/>
                  </a:cubicBezTo>
                  <a:lnTo>
                    <a:pt x="6223" y="210058"/>
                  </a:lnTo>
                  <a:lnTo>
                    <a:pt x="12446" y="210058"/>
                  </a:lnTo>
                  <a:moveTo>
                    <a:pt x="127" y="210058"/>
                  </a:moveTo>
                  <a:cubicBezTo>
                    <a:pt x="0" y="94107"/>
                    <a:pt x="94107" y="0"/>
                    <a:pt x="210058" y="0"/>
                  </a:cubicBezTo>
                  <a:cubicBezTo>
                    <a:pt x="326009" y="0"/>
                    <a:pt x="420116" y="94107"/>
                    <a:pt x="420116" y="210058"/>
                  </a:cubicBezTo>
                  <a:cubicBezTo>
                    <a:pt x="420116" y="326009"/>
                    <a:pt x="326009" y="420116"/>
                    <a:pt x="210058" y="420116"/>
                  </a:cubicBezTo>
                  <a:cubicBezTo>
                    <a:pt x="94107" y="420116"/>
                    <a:pt x="0" y="326136"/>
                    <a:pt x="0" y="21005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3" name="Freeform 73"/>
            <p:cNvSpPr/>
            <p:nvPr/>
          </p:nvSpPr>
          <p:spPr>
            <a:xfrm>
              <a:off x="154940" y="120396"/>
              <a:ext cx="274574" cy="277241"/>
            </a:xfrm>
            <a:custGeom>
              <a:avLst/>
              <a:gdLst/>
              <a:ahLst/>
              <a:cxnLst/>
              <a:rect l="l" t="t" r="r" b="b"/>
              <a:pathLst>
                <a:path w="274574" h="277241">
                  <a:moveTo>
                    <a:pt x="182499" y="86106"/>
                  </a:moveTo>
                  <a:lnTo>
                    <a:pt x="211963" y="91948"/>
                  </a:lnTo>
                  <a:cubicBezTo>
                    <a:pt x="209931" y="95250"/>
                    <a:pt x="209169" y="99187"/>
                    <a:pt x="210058" y="102997"/>
                  </a:cubicBezTo>
                  <a:lnTo>
                    <a:pt x="212090" y="112649"/>
                  </a:lnTo>
                  <a:lnTo>
                    <a:pt x="209042" y="115697"/>
                  </a:lnTo>
                  <a:lnTo>
                    <a:pt x="182499" y="108585"/>
                  </a:lnTo>
                  <a:cubicBezTo>
                    <a:pt x="152908" y="108585"/>
                    <a:pt x="128905" y="132588"/>
                    <a:pt x="128905" y="162179"/>
                  </a:cubicBezTo>
                  <a:cubicBezTo>
                    <a:pt x="128905" y="191770"/>
                    <a:pt x="152908" y="215773"/>
                    <a:pt x="182499" y="215773"/>
                  </a:cubicBezTo>
                  <a:cubicBezTo>
                    <a:pt x="212090" y="215773"/>
                    <a:pt x="236093" y="191770"/>
                    <a:pt x="236093" y="162179"/>
                  </a:cubicBezTo>
                  <a:lnTo>
                    <a:pt x="229108" y="135890"/>
                  </a:lnTo>
                  <a:lnTo>
                    <a:pt x="232156" y="132842"/>
                  </a:lnTo>
                  <a:lnTo>
                    <a:pt x="241808" y="134874"/>
                  </a:lnTo>
                  <a:lnTo>
                    <a:pt x="249555" y="135001"/>
                  </a:lnTo>
                  <a:cubicBezTo>
                    <a:pt x="256540" y="141986"/>
                    <a:pt x="258572" y="151892"/>
                    <a:pt x="258572" y="162179"/>
                  </a:cubicBezTo>
                  <a:cubicBezTo>
                    <a:pt x="258572" y="204216"/>
                    <a:pt x="224409" y="238379"/>
                    <a:pt x="182372" y="238379"/>
                  </a:cubicBezTo>
                  <a:cubicBezTo>
                    <a:pt x="140335" y="238379"/>
                    <a:pt x="106172" y="204216"/>
                    <a:pt x="106172" y="162179"/>
                  </a:cubicBezTo>
                  <a:cubicBezTo>
                    <a:pt x="106172" y="120142"/>
                    <a:pt x="140335" y="85979"/>
                    <a:pt x="182372" y="85979"/>
                  </a:cubicBezTo>
                  <a:moveTo>
                    <a:pt x="208153" y="156718"/>
                  </a:moveTo>
                  <a:lnTo>
                    <a:pt x="208788" y="160274"/>
                  </a:lnTo>
                  <a:cubicBezTo>
                    <a:pt x="208788" y="176657"/>
                    <a:pt x="196977" y="188468"/>
                    <a:pt x="182372" y="188468"/>
                  </a:cubicBezTo>
                  <a:cubicBezTo>
                    <a:pt x="167767" y="188468"/>
                    <a:pt x="155956" y="176657"/>
                    <a:pt x="155956" y="162052"/>
                  </a:cubicBezTo>
                  <a:cubicBezTo>
                    <a:pt x="155956" y="147447"/>
                    <a:pt x="167767" y="135763"/>
                    <a:pt x="182372" y="135763"/>
                  </a:cubicBezTo>
                  <a:lnTo>
                    <a:pt x="186309" y="136017"/>
                  </a:lnTo>
                  <a:lnTo>
                    <a:pt x="202184" y="122428"/>
                  </a:lnTo>
                  <a:lnTo>
                    <a:pt x="189484" y="117856"/>
                  </a:lnTo>
                  <a:cubicBezTo>
                    <a:pt x="157861" y="117856"/>
                    <a:pt x="138049" y="137668"/>
                    <a:pt x="138049" y="162179"/>
                  </a:cubicBezTo>
                  <a:cubicBezTo>
                    <a:pt x="138049" y="186690"/>
                    <a:pt x="157861" y="206502"/>
                    <a:pt x="182372" y="206502"/>
                  </a:cubicBezTo>
                  <a:cubicBezTo>
                    <a:pt x="206883" y="206502"/>
                    <a:pt x="226695" y="186690"/>
                    <a:pt x="226695" y="162179"/>
                  </a:cubicBezTo>
                  <a:lnTo>
                    <a:pt x="225044" y="148590"/>
                  </a:lnTo>
                  <a:close/>
                  <a:moveTo>
                    <a:pt x="51308" y="45593"/>
                  </a:moveTo>
                  <a:lnTo>
                    <a:pt x="27686" y="45593"/>
                  </a:lnTo>
                  <a:cubicBezTo>
                    <a:pt x="24511" y="45593"/>
                    <a:pt x="21971" y="48133"/>
                    <a:pt x="21971" y="51308"/>
                  </a:cubicBezTo>
                  <a:lnTo>
                    <a:pt x="21971" y="249428"/>
                  </a:lnTo>
                  <a:cubicBezTo>
                    <a:pt x="21971" y="252603"/>
                    <a:pt x="24511" y="255270"/>
                    <a:pt x="27686" y="255270"/>
                  </a:cubicBezTo>
                  <a:lnTo>
                    <a:pt x="188595" y="255270"/>
                  </a:lnTo>
                  <a:cubicBezTo>
                    <a:pt x="191770" y="255270"/>
                    <a:pt x="194310" y="252730"/>
                    <a:pt x="194310" y="249428"/>
                  </a:cubicBezTo>
                  <a:lnTo>
                    <a:pt x="194310" y="246761"/>
                  </a:lnTo>
                  <a:lnTo>
                    <a:pt x="186436" y="247523"/>
                  </a:lnTo>
                  <a:cubicBezTo>
                    <a:pt x="164719" y="247523"/>
                    <a:pt x="148209" y="242189"/>
                    <a:pt x="134493" y="232918"/>
                  </a:cubicBezTo>
                  <a:lnTo>
                    <a:pt x="43307" y="232918"/>
                  </a:lnTo>
                  <a:cubicBezTo>
                    <a:pt x="40767" y="232918"/>
                    <a:pt x="38735" y="230886"/>
                    <a:pt x="38735" y="228346"/>
                  </a:cubicBezTo>
                  <a:lnTo>
                    <a:pt x="40767" y="223774"/>
                  </a:lnTo>
                  <a:lnTo>
                    <a:pt x="123190" y="223774"/>
                  </a:lnTo>
                  <a:cubicBezTo>
                    <a:pt x="116586" y="217424"/>
                    <a:pt x="110998" y="210058"/>
                    <a:pt x="106680" y="201803"/>
                  </a:cubicBezTo>
                  <a:lnTo>
                    <a:pt x="43307" y="201803"/>
                  </a:lnTo>
                  <a:cubicBezTo>
                    <a:pt x="40767" y="201803"/>
                    <a:pt x="38735" y="199771"/>
                    <a:pt x="38735" y="197231"/>
                  </a:cubicBezTo>
                  <a:lnTo>
                    <a:pt x="40767" y="192659"/>
                  </a:lnTo>
                  <a:lnTo>
                    <a:pt x="102489" y="192659"/>
                  </a:lnTo>
                  <a:cubicBezTo>
                    <a:pt x="99822" y="185674"/>
                    <a:pt x="98044" y="178308"/>
                    <a:pt x="97282" y="170688"/>
                  </a:cubicBezTo>
                  <a:lnTo>
                    <a:pt x="43307" y="170688"/>
                  </a:lnTo>
                  <a:cubicBezTo>
                    <a:pt x="40767" y="170688"/>
                    <a:pt x="38735" y="168656"/>
                    <a:pt x="38735" y="166116"/>
                  </a:cubicBezTo>
                  <a:lnTo>
                    <a:pt x="40767" y="161544"/>
                  </a:lnTo>
                  <a:lnTo>
                    <a:pt x="97028" y="161544"/>
                  </a:lnTo>
                  <a:cubicBezTo>
                    <a:pt x="97155" y="153924"/>
                    <a:pt x="98171" y="146558"/>
                    <a:pt x="100076" y="139573"/>
                  </a:cubicBezTo>
                  <a:lnTo>
                    <a:pt x="43307" y="139573"/>
                  </a:lnTo>
                  <a:cubicBezTo>
                    <a:pt x="40767" y="139573"/>
                    <a:pt x="38735" y="137541"/>
                    <a:pt x="38735" y="135001"/>
                  </a:cubicBezTo>
                  <a:lnTo>
                    <a:pt x="40767" y="130429"/>
                  </a:lnTo>
                  <a:lnTo>
                    <a:pt x="103251" y="130429"/>
                  </a:lnTo>
                  <a:cubicBezTo>
                    <a:pt x="106426" y="122428"/>
                    <a:pt x="110871" y="115062"/>
                    <a:pt x="116205" y="108458"/>
                  </a:cubicBezTo>
                  <a:lnTo>
                    <a:pt x="43307" y="108458"/>
                  </a:lnTo>
                  <a:cubicBezTo>
                    <a:pt x="40767" y="108458"/>
                    <a:pt x="38735" y="106426"/>
                    <a:pt x="38735" y="103886"/>
                  </a:cubicBezTo>
                  <a:lnTo>
                    <a:pt x="40767" y="99314"/>
                  </a:lnTo>
                  <a:lnTo>
                    <a:pt x="124968" y="99314"/>
                  </a:lnTo>
                  <a:cubicBezTo>
                    <a:pt x="140081" y="85471"/>
                    <a:pt x="160274" y="77089"/>
                    <a:pt x="182499" y="77089"/>
                  </a:cubicBezTo>
                  <a:lnTo>
                    <a:pt x="190500" y="77343"/>
                  </a:lnTo>
                  <a:lnTo>
                    <a:pt x="194437" y="51562"/>
                  </a:lnTo>
                  <a:cubicBezTo>
                    <a:pt x="194437" y="48387"/>
                    <a:pt x="191897" y="45847"/>
                    <a:pt x="188595" y="45847"/>
                  </a:cubicBezTo>
                  <a:lnTo>
                    <a:pt x="164973" y="45847"/>
                  </a:lnTo>
                  <a:cubicBezTo>
                    <a:pt x="163576" y="52705"/>
                    <a:pt x="157480" y="58039"/>
                    <a:pt x="150241" y="58039"/>
                  </a:cubicBezTo>
                  <a:lnTo>
                    <a:pt x="66040" y="58039"/>
                  </a:lnTo>
                  <a:cubicBezTo>
                    <a:pt x="58801" y="58039"/>
                    <a:pt x="52705" y="52832"/>
                    <a:pt x="51308" y="45847"/>
                  </a:cubicBezTo>
                  <a:moveTo>
                    <a:pt x="38735" y="72644"/>
                  </a:moveTo>
                  <a:lnTo>
                    <a:pt x="40767" y="68072"/>
                  </a:lnTo>
                  <a:lnTo>
                    <a:pt x="172847" y="68072"/>
                  </a:lnTo>
                  <a:cubicBezTo>
                    <a:pt x="175387" y="68072"/>
                    <a:pt x="177419" y="70104"/>
                    <a:pt x="177419" y="72644"/>
                  </a:cubicBezTo>
                  <a:lnTo>
                    <a:pt x="175387" y="77216"/>
                  </a:lnTo>
                  <a:lnTo>
                    <a:pt x="43307" y="77216"/>
                  </a:lnTo>
                  <a:cubicBezTo>
                    <a:pt x="40767" y="77216"/>
                    <a:pt x="38735" y="75184"/>
                    <a:pt x="38735" y="72644"/>
                  </a:cubicBezTo>
                  <a:moveTo>
                    <a:pt x="51054" y="36576"/>
                  </a:moveTo>
                  <a:lnTo>
                    <a:pt x="51054" y="23876"/>
                  </a:lnTo>
                  <a:lnTo>
                    <a:pt x="12446" y="23876"/>
                  </a:lnTo>
                  <a:cubicBezTo>
                    <a:pt x="5588" y="23876"/>
                    <a:pt x="0" y="29464"/>
                    <a:pt x="0" y="36322"/>
                  </a:cubicBezTo>
                  <a:lnTo>
                    <a:pt x="0" y="264795"/>
                  </a:lnTo>
                  <a:cubicBezTo>
                    <a:pt x="0" y="271653"/>
                    <a:pt x="5588" y="277241"/>
                    <a:pt x="12446" y="277241"/>
                  </a:cubicBezTo>
                  <a:lnTo>
                    <a:pt x="203835" y="277241"/>
                  </a:lnTo>
                  <a:cubicBezTo>
                    <a:pt x="210693" y="277241"/>
                    <a:pt x="216281" y="271653"/>
                    <a:pt x="216281" y="264795"/>
                  </a:cubicBezTo>
                  <a:lnTo>
                    <a:pt x="216281" y="240792"/>
                  </a:lnTo>
                  <a:lnTo>
                    <a:pt x="208026" y="243967"/>
                  </a:lnTo>
                  <a:lnTo>
                    <a:pt x="203708" y="259969"/>
                  </a:lnTo>
                  <a:lnTo>
                    <a:pt x="201676" y="264541"/>
                  </a:lnTo>
                  <a:lnTo>
                    <a:pt x="17272" y="264541"/>
                  </a:lnTo>
                  <a:cubicBezTo>
                    <a:pt x="14732" y="264541"/>
                    <a:pt x="12700" y="262509"/>
                    <a:pt x="12700" y="259969"/>
                  </a:cubicBezTo>
                  <a:lnTo>
                    <a:pt x="12700" y="41021"/>
                  </a:lnTo>
                  <a:cubicBezTo>
                    <a:pt x="12700" y="38481"/>
                    <a:pt x="14732" y="36449"/>
                    <a:pt x="17272" y="36449"/>
                  </a:cubicBezTo>
                  <a:close/>
                  <a:moveTo>
                    <a:pt x="165227" y="36576"/>
                  </a:moveTo>
                  <a:lnTo>
                    <a:pt x="165227" y="23876"/>
                  </a:lnTo>
                  <a:lnTo>
                    <a:pt x="203835" y="23876"/>
                  </a:lnTo>
                  <a:cubicBezTo>
                    <a:pt x="210693" y="23876"/>
                    <a:pt x="216281" y="29464"/>
                    <a:pt x="216281" y="36322"/>
                  </a:cubicBezTo>
                  <a:lnTo>
                    <a:pt x="216281" y="83947"/>
                  </a:lnTo>
                  <a:cubicBezTo>
                    <a:pt x="212217" y="82169"/>
                    <a:pt x="208026" y="80772"/>
                    <a:pt x="203581" y="79629"/>
                  </a:cubicBezTo>
                  <a:lnTo>
                    <a:pt x="203581" y="41021"/>
                  </a:lnTo>
                  <a:cubicBezTo>
                    <a:pt x="203581" y="38481"/>
                    <a:pt x="201549" y="36449"/>
                    <a:pt x="199009" y="36449"/>
                  </a:cubicBezTo>
                  <a:close/>
                  <a:moveTo>
                    <a:pt x="66040" y="16129"/>
                  </a:moveTo>
                  <a:lnTo>
                    <a:pt x="87630" y="16129"/>
                  </a:lnTo>
                  <a:cubicBezTo>
                    <a:pt x="89916" y="6858"/>
                    <a:pt x="98171" y="0"/>
                    <a:pt x="108204" y="0"/>
                  </a:cubicBezTo>
                  <a:cubicBezTo>
                    <a:pt x="118237" y="0"/>
                    <a:pt x="126492" y="6858"/>
                    <a:pt x="128778" y="16129"/>
                  </a:cubicBezTo>
                  <a:lnTo>
                    <a:pt x="150241" y="16129"/>
                  </a:lnTo>
                  <a:cubicBezTo>
                    <a:pt x="153416" y="16129"/>
                    <a:pt x="156083" y="18669"/>
                    <a:pt x="156083" y="21844"/>
                  </a:cubicBezTo>
                  <a:lnTo>
                    <a:pt x="156083" y="42672"/>
                  </a:lnTo>
                  <a:cubicBezTo>
                    <a:pt x="156083" y="45847"/>
                    <a:pt x="153543" y="48387"/>
                    <a:pt x="150241" y="48387"/>
                  </a:cubicBezTo>
                  <a:lnTo>
                    <a:pt x="66040" y="48387"/>
                  </a:lnTo>
                  <a:cubicBezTo>
                    <a:pt x="62865" y="48387"/>
                    <a:pt x="60325" y="45847"/>
                    <a:pt x="60325" y="42672"/>
                  </a:cubicBezTo>
                  <a:lnTo>
                    <a:pt x="60325" y="21971"/>
                  </a:lnTo>
                  <a:cubicBezTo>
                    <a:pt x="60325" y="18796"/>
                    <a:pt x="62865" y="16256"/>
                    <a:pt x="66040" y="16256"/>
                  </a:cubicBezTo>
                  <a:moveTo>
                    <a:pt x="108077" y="11811"/>
                  </a:moveTo>
                  <a:lnTo>
                    <a:pt x="102489" y="14351"/>
                  </a:lnTo>
                  <a:lnTo>
                    <a:pt x="105029" y="22987"/>
                  </a:lnTo>
                  <a:lnTo>
                    <a:pt x="113665" y="20447"/>
                  </a:lnTo>
                  <a:lnTo>
                    <a:pt x="111125" y="11811"/>
                  </a:lnTo>
                  <a:moveTo>
                    <a:pt x="266319" y="78486"/>
                  </a:moveTo>
                  <a:lnTo>
                    <a:pt x="261239" y="76581"/>
                  </a:lnTo>
                  <a:lnTo>
                    <a:pt x="252349" y="85471"/>
                  </a:lnTo>
                  <a:lnTo>
                    <a:pt x="249682" y="73025"/>
                  </a:lnTo>
                  <a:lnTo>
                    <a:pt x="248666" y="71120"/>
                  </a:lnTo>
                  <a:lnTo>
                    <a:pt x="245491" y="70739"/>
                  </a:lnTo>
                  <a:lnTo>
                    <a:pt x="220345" y="95885"/>
                  </a:lnTo>
                  <a:cubicBezTo>
                    <a:pt x="218948" y="97282"/>
                    <a:pt x="218313" y="99187"/>
                    <a:pt x="218821" y="101219"/>
                  </a:cubicBezTo>
                  <a:lnTo>
                    <a:pt x="221996" y="115824"/>
                  </a:lnTo>
                  <a:lnTo>
                    <a:pt x="190500" y="147320"/>
                  </a:lnTo>
                  <a:cubicBezTo>
                    <a:pt x="188087" y="146050"/>
                    <a:pt x="185293" y="145288"/>
                    <a:pt x="182372" y="145288"/>
                  </a:cubicBezTo>
                  <a:lnTo>
                    <a:pt x="165227" y="152908"/>
                  </a:lnTo>
                  <a:cubicBezTo>
                    <a:pt x="165227" y="171831"/>
                    <a:pt x="172847" y="179451"/>
                    <a:pt x="182372" y="179451"/>
                  </a:cubicBezTo>
                  <a:lnTo>
                    <a:pt x="199517" y="171831"/>
                  </a:lnTo>
                  <a:cubicBezTo>
                    <a:pt x="199517" y="159512"/>
                    <a:pt x="198755" y="156845"/>
                    <a:pt x="197612" y="154432"/>
                  </a:cubicBezTo>
                  <a:lnTo>
                    <a:pt x="229235" y="122809"/>
                  </a:lnTo>
                  <a:lnTo>
                    <a:pt x="243840" y="125984"/>
                  </a:lnTo>
                  <a:lnTo>
                    <a:pt x="247777" y="125857"/>
                  </a:lnTo>
                  <a:lnTo>
                    <a:pt x="273558" y="100076"/>
                  </a:lnTo>
                  <a:cubicBezTo>
                    <a:pt x="274320" y="99314"/>
                    <a:pt x="274574" y="98298"/>
                    <a:pt x="274320" y="97282"/>
                  </a:cubicBezTo>
                  <a:lnTo>
                    <a:pt x="273177" y="95504"/>
                  </a:lnTo>
                  <a:lnTo>
                    <a:pt x="259588" y="92583"/>
                  </a:lnTo>
                  <a:lnTo>
                    <a:pt x="266446" y="85725"/>
                  </a:lnTo>
                  <a:lnTo>
                    <a:pt x="268351" y="80645"/>
                  </a:lnTo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4" name="Group 74"/>
          <p:cNvGrpSpPr>
            <a:grpSpLocks noChangeAspect="1"/>
          </p:cNvGrpSpPr>
          <p:nvPr/>
        </p:nvGrpSpPr>
        <p:grpSpPr>
          <a:xfrm>
            <a:off x="128816" y="17191987"/>
            <a:ext cx="547164" cy="547164"/>
            <a:chOff x="0" y="0"/>
            <a:chExt cx="547167" cy="547167"/>
          </a:xfrm>
        </p:grpSpPr>
        <p:sp>
          <p:nvSpPr>
            <p:cNvPr id="75" name="Freeform 75"/>
            <p:cNvSpPr/>
            <p:nvPr/>
          </p:nvSpPr>
          <p:spPr>
            <a:xfrm>
              <a:off x="69850" y="69850"/>
              <a:ext cx="407416" cy="407416"/>
            </a:xfrm>
            <a:custGeom>
              <a:avLst/>
              <a:gdLst/>
              <a:ahLst/>
              <a:cxnLst/>
              <a:rect l="l" t="t" r="r" b="b"/>
              <a:pathLst>
                <a:path w="407416" h="407416">
                  <a:moveTo>
                    <a:pt x="407416" y="203708"/>
                  </a:moveTo>
                  <a:cubicBezTo>
                    <a:pt x="407416" y="316230"/>
                    <a:pt x="316230" y="407416"/>
                    <a:pt x="203708" y="407416"/>
                  </a:cubicBezTo>
                  <a:cubicBezTo>
                    <a:pt x="91186" y="407416"/>
                    <a:pt x="0" y="316230"/>
                    <a:pt x="0" y="203708"/>
                  </a:cubicBezTo>
                  <a:cubicBezTo>
                    <a:pt x="0" y="91186"/>
                    <a:pt x="91186" y="0"/>
                    <a:pt x="203708" y="0"/>
                  </a:cubicBezTo>
                  <a:cubicBezTo>
                    <a:pt x="316230" y="0"/>
                    <a:pt x="407416" y="91186"/>
                    <a:pt x="407416" y="203708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76" name="Freeform 76"/>
            <p:cNvSpPr/>
            <p:nvPr/>
          </p:nvSpPr>
          <p:spPr>
            <a:xfrm>
              <a:off x="63500" y="63500"/>
              <a:ext cx="420116" cy="420116"/>
            </a:xfrm>
            <a:custGeom>
              <a:avLst/>
              <a:gdLst/>
              <a:ahLst/>
              <a:cxnLst/>
              <a:rect l="l" t="t" r="r" b="b"/>
              <a:pathLst>
                <a:path w="420116" h="420116">
                  <a:moveTo>
                    <a:pt x="420116" y="210058"/>
                  </a:moveTo>
                  <a:cubicBezTo>
                    <a:pt x="420116" y="326136"/>
                    <a:pt x="326009" y="420116"/>
                    <a:pt x="210058" y="420116"/>
                  </a:cubicBezTo>
                  <a:cubicBezTo>
                    <a:pt x="94107" y="420116"/>
                    <a:pt x="0" y="326136"/>
                    <a:pt x="0" y="210058"/>
                  </a:cubicBezTo>
                  <a:lnTo>
                    <a:pt x="6350" y="210058"/>
                  </a:lnTo>
                  <a:lnTo>
                    <a:pt x="0" y="210058"/>
                  </a:lnTo>
                  <a:cubicBezTo>
                    <a:pt x="0" y="94107"/>
                    <a:pt x="94107" y="0"/>
                    <a:pt x="210058" y="0"/>
                  </a:cubicBezTo>
                  <a:lnTo>
                    <a:pt x="210058" y="6350"/>
                  </a:lnTo>
                  <a:lnTo>
                    <a:pt x="210058" y="0"/>
                  </a:lnTo>
                  <a:cubicBezTo>
                    <a:pt x="326136" y="0"/>
                    <a:pt x="420116" y="94107"/>
                    <a:pt x="420116" y="210058"/>
                  </a:cubicBezTo>
                  <a:lnTo>
                    <a:pt x="407416" y="210058"/>
                  </a:lnTo>
                  <a:cubicBezTo>
                    <a:pt x="407416" y="101092"/>
                    <a:pt x="319151" y="12700"/>
                    <a:pt x="210058" y="12700"/>
                  </a:cubicBezTo>
                  <a:cubicBezTo>
                    <a:pt x="100965" y="12700"/>
                    <a:pt x="12700" y="101092"/>
                    <a:pt x="12700" y="210058"/>
                  </a:cubicBezTo>
                  <a:cubicBezTo>
                    <a:pt x="12700" y="319024"/>
                    <a:pt x="101092" y="407416"/>
                    <a:pt x="210058" y="407416"/>
                  </a:cubicBezTo>
                  <a:cubicBezTo>
                    <a:pt x="319024" y="407416"/>
                    <a:pt x="407416" y="319024"/>
                    <a:pt x="407416" y="21005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7" name="Freeform 77"/>
            <p:cNvSpPr/>
            <p:nvPr/>
          </p:nvSpPr>
          <p:spPr>
            <a:xfrm>
              <a:off x="168275" y="124841"/>
              <a:ext cx="63246" cy="63246"/>
            </a:xfrm>
            <a:custGeom>
              <a:avLst/>
              <a:gdLst/>
              <a:ahLst/>
              <a:cxnLst/>
              <a:rect l="l" t="t" r="r" b="b"/>
              <a:pathLst>
                <a:path w="63246" h="63246">
                  <a:moveTo>
                    <a:pt x="63246" y="31623"/>
                  </a:moveTo>
                  <a:cubicBezTo>
                    <a:pt x="63246" y="49149"/>
                    <a:pt x="49149" y="63246"/>
                    <a:pt x="31623" y="63246"/>
                  </a:cubicBezTo>
                  <a:cubicBezTo>
                    <a:pt x="14097" y="63246"/>
                    <a:pt x="0" y="49149"/>
                    <a:pt x="0" y="31623"/>
                  </a:cubicBezTo>
                  <a:cubicBezTo>
                    <a:pt x="0" y="14097"/>
                    <a:pt x="14097" y="0"/>
                    <a:pt x="31623" y="0"/>
                  </a:cubicBezTo>
                  <a:cubicBezTo>
                    <a:pt x="49149" y="0"/>
                    <a:pt x="63246" y="14097"/>
                    <a:pt x="63246" y="31623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78" name="Freeform 78"/>
            <p:cNvSpPr/>
            <p:nvPr/>
          </p:nvSpPr>
          <p:spPr>
            <a:xfrm>
              <a:off x="167640" y="124206"/>
              <a:ext cx="64516" cy="64516"/>
            </a:xfrm>
            <a:custGeom>
              <a:avLst/>
              <a:gdLst/>
              <a:ahLst/>
              <a:cxnLst/>
              <a:rect l="l" t="t" r="r" b="b"/>
              <a:pathLst>
                <a:path w="64516" h="64516">
                  <a:moveTo>
                    <a:pt x="32258" y="64516"/>
                  </a:moveTo>
                  <a:cubicBezTo>
                    <a:pt x="14478" y="64516"/>
                    <a:pt x="0" y="50038"/>
                    <a:pt x="0" y="32258"/>
                  </a:cubicBezTo>
                  <a:cubicBezTo>
                    <a:pt x="0" y="14478"/>
                    <a:pt x="14478" y="0"/>
                    <a:pt x="32258" y="0"/>
                  </a:cubicBezTo>
                  <a:cubicBezTo>
                    <a:pt x="50038" y="0"/>
                    <a:pt x="64516" y="14478"/>
                    <a:pt x="64516" y="32258"/>
                  </a:cubicBezTo>
                  <a:cubicBezTo>
                    <a:pt x="64516" y="50038"/>
                    <a:pt x="50038" y="64516"/>
                    <a:pt x="32258" y="64516"/>
                  </a:cubicBezTo>
                  <a:moveTo>
                    <a:pt x="32258" y="1270"/>
                  </a:moveTo>
                  <a:cubicBezTo>
                    <a:pt x="15113" y="1270"/>
                    <a:pt x="1270" y="15113"/>
                    <a:pt x="1270" y="32258"/>
                  </a:cubicBezTo>
                  <a:cubicBezTo>
                    <a:pt x="1270" y="49403"/>
                    <a:pt x="15113" y="63246"/>
                    <a:pt x="32258" y="63246"/>
                  </a:cubicBezTo>
                  <a:cubicBezTo>
                    <a:pt x="49403" y="63246"/>
                    <a:pt x="63246" y="49403"/>
                    <a:pt x="63246" y="32258"/>
                  </a:cubicBezTo>
                  <a:cubicBezTo>
                    <a:pt x="63246" y="15113"/>
                    <a:pt x="49403" y="1270"/>
                    <a:pt x="32258" y="1270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79" name="Freeform 79"/>
            <p:cNvSpPr/>
            <p:nvPr/>
          </p:nvSpPr>
          <p:spPr>
            <a:xfrm>
              <a:off x="138811" y="188087"/>
              <a:ext cx="121920" cy="245237"/>
            </a:xfrm>
            <a:custGeom>
              <a:avLst/>
              <a:gdLst/>
              <a:ahLst/>
              <a:cxnLst/>
              <a:rect l="l" t="t" r="r" b="b"/>
              <a:pathLst>
                <a:path w="121920" h="245237">
                  <a:moveTo>
                    <a:pt x="78105" y="0"/>
                  </a:moveTo>
                  <a:lnTo>
                    <a:pt x="44069" y="0"/>
                  </a:lnTo>
                  <a:cubicBezTo>
                    <a:pt x="19812" y="0"/>
                    <a:pt x="127" y="16637"/>
                    <a:pt x="127" y="37211"/>
                  </a:cubicBezTo>
                  <a:lnTo>
                    <a:pt x="0" y="37211"/>
                  </a:lnTo>
                  <a:lnTo>
                    <a:pt x="0" y="117856"/>
                  </a:lnTo>
                  <a:cubicBezTo>
                    <a:pt x="0" y="124841"/>
                    <a:pt x="5715" y="130556"/>
                    <a:pt x="12573" y="130556"/>
                  </a:cubicBezTo>
                  <a:lnTo>
                    <a:pt x="25273" y="124841"/>
                  </a:lnTo>
                  <a:lnTo>
                    <a:pt x="25273" y="38862"/>
                  </a:lnTo>
                  <a:cubicBezTo>
                    <a:pt x="25273" y="37973"/>
                    <a:pt x="26035" y="37211"/>
                    <a:pt x="26924" y="37211"/>
                  </a:cubicBezTo>
                  <a:lnTo>
                    <a:pt x="28575" y="37973"/>
                  </a:lnTo>
                  <a:lnTo>
                    <a:pt x="28575" y="229616"/>
                  </a:lnTo>
                  <a:cubicBezTo>
                    <a:pt x="28575" y="238252"/>
                    <a:pt x="35560" y="245237"/>
                    <a:pt x="44196" y="245237"/>
                  </a:cubicBezTo>
                  <a:lnTo>
                    <a:pt x="59817" y="238252"/>
                  </a:lnTo>
                  <a:lnTo>
                    <a:pt x="59817" y="119888"/>
                  </a:lnTo>
                  <a:cubicBezTo>
                    <a:pt x="59817" y="118999"/>
                    <a:pt x="60579" y="118110"/>
                    <a:pt x="61595" y="118110"/>
                  </a:cubicBezTo>
                  <a:lnTo>
                    <a:pt x="63373" y="118872"/>
                  </a:lnTo>
                  <a:lnTo>
                    <a:pt x="63373" y="229997"/>
                  </a:lnTo>
                  <a:cubicBezTo>
                    <a:pt x="63373" y="238379"/>
                    <a:pt x="70104" y="245110"/>
                    <a:pt x="78486" y="245110"/>
                  </a:cubicBezTo>
                  <a:lnTo>
                    <a:pt x="93599" y="238379"/>
                  </a:lnTo>
                  <a:lnTo>
                    <a:pt x="93599" y="38862"/>
                  </a:lnTo>
                  <a:cubicBezTo>
                    <a:pt x="93599" y="37973"/>
                    <a:pt x="94361" y="37338"/>
                    <a:pt x="95123" y="37338"/>
                  </a:cubicBezTo>
                  <a:lnTo>
                    <a:pt x="96647" y="37973"/>
                  </a:lnTo>
                  <a:lnTo>
                    <a:pt x="96647" y="117983"/>
                  </a:lnTo>
                  <a:cubicBezTo>
                    <a:pt x="96647" y="124968"/>
                    <a:pt x="102235" y="130683"/>
                    <a:pt x="109347" y="130683"/>
                  </a:cubicBezTo>
                  <a:lnTo>
                    <a:pt x="121920" y="124968"/>
                  </a:lnTo>
                  <a:lnTo>
                    <a:pt x="121920" y="37338"/>
                  </a:lnTo>
                  <a:cubicBezTo>
                    <a:pt x="121920" y="16764"/>
                    <a:pt x="102235" y="127"/>
                    <a:pt x="77978" y="127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80" name="Freeform 80"/>
            <p:cNvSpPr/>
            <p:nvPr/>
          </p:nvSpPr>
          <p:spPr>
            <a:xfrm>
              <a:off x="138303" y="187452"/>
              <a:ext cx="123063" cy="246507"/>
            </a:xfrm>
            <a:custGeom>
              <a:avLst/>
              <a:gdLst/>
              <a:ahLst/>
              <a:cxnLst/>
              <a:rect l="l" t="t" r="r" b="b"/>
              <a:pathLst>
                <a:path w="123063" h="246507">
                  <a:moveTo>
                    <a:pt x="78994" y="246507"/>
                  </a:moveTo>
                  <a:lnTo>
                    <a:pt x="63246" y="239395"/>
                  </a:lnTo>
                  <a:lnTo>
                    <a:pt x="63246" y="120523"/>
                  </a:lnTo>
                  <a:cubicBezTo>
                    <a:pt x="63246" y="119888"/>
                    <a:pt x="62738" y="119380"/>
                    <a:pt x="62103" y="119380"/>
                  </a:cubicBezTo>
                  <a:lnTo>
                    <a:pt x="60960" y="119888"/>
                  </a:lnTo>
                  <a:lnTo>
                    <a:pt x="60960" y="230124"/>
                  </a:lnTo>
                  <a:cubicBezTo>
                    <a:pt x="60960" y="239014"/>
                    <a:pt x="53721" y="246380"/>
                    <a:pt x="44704" y="246380"/>
                  </a:cubicBezTo>
                  <a:lnTo>
                    <a:pt x="28448" y="239141"/>
                  </a:lnTo>
                  <a:lnTo>
                    <a:pt x="28448" y="39497"/>
                  </a:lnTo>
                  <a:cubicBezTo>
                    <a:pt x="28448" y="38989"/>
                    <a:pt x="27940" y="38481"/>
                    <a:pt x="27432" y="38481"/>
                  </a:cubicBezTo>
                  <a:lnTo>
                    <a:pt x="26416" y="38989"/>
                  </a:lnTo>
                  <a:lnTo>
                    <a:pt x="26416" y="118618"/>
                  </a:lnTo>
                  <a:cubicBezTo>
                    <a:pt x="26416" y="125857"/>
                    <a:pt x="20447" y="131826"/>
                    <a:pt x="13208" y="131826"/>
                  </a:cubicBezTo>
                  <a:lnTo>
                    <a:pt x="0" y="125857"/>
                  </a:lnTo>
                  <a:lnTo>
                    <a:pt x="0" y="37211"/>
                  </a:lnTo>
                  <a:lnTo>
                    <a:pt x="127" y="37211"/>
                  </a:lnTo>
                  <a:cubicBezTo>
                    <a:pt x="508" y="16637"/>
                    <a:pt x="20320" y="0"/>
                    <a:pt x="44577" y="0"/>
                  </a:cubicBezTo>
                  <a:lnTo>
                    <a:pt x="78613" y="0"/>
                  </a:lnTo>
                  <a:cubicBezTo>
                    <a:pt x="103124" y="0"/>
                    <a:pt x="123063" y="17018"/>
                    <a:pt x="123063" y="37846"/>
                  </a:cubicBezTo>
                  <a:lnTo>
                    <a:pt x="123063" y="118491"/>
                  </a:lnTo>
                  <a:cubicBezTo>
                    <a:pt x="123063" y="125730"/>
                    <a:pt x="117094" y="131699"/>
                    <a:pt x="109855" y="131699"/>
                  </a:cubicBezTo>
                  <a:lnTo>
                    <a:pt x="96647" y="125730"/>
                  </a:lnTo>
                  <a:lnTo>
                    <a:pt x="96647" y="39370"/>
                  </a:lnTo>
                  <a:cubicBezTo>
                    <a:pt x="96647" y="38862"/>
                    <a:pt x="96266" y="38354"/>
                    <a:pt x="95631" y="38354"/>
                  </a:cubicBezTo>
                  <a:lnTo>
                    <a:pt x="94615" y="38735"/>
                  </a:lnTo>
                  <a:lnTo>
                    <a:pt x="94615" y="230505"/>
                  </a:lnTo>
                  <a:cubicBezTo>
                    <a:pt x="94615" y="239141"/>
                    <a:pt x="87503" y="246253"/>
                    <a:pt x="78867" y="246253"/>
                  </a:cubicBezTo>
                  <a:moveTo>
                    <a:pt x="61976" y="117983"/>
                  </a:moveTo>
                  <a:lnTo>
                    <a:pt x="64262" y="118999"/>
                  </a:lnTo>
                  <a:lnTo>
                    <a:pt x="64262" y="230378"/>
                  </a:lnTo>
                  <a:cubicBezTo>
                    <a:pt x="64262" y="238379"/>
                    <a:pt x="70739" y="244983"/>
                    <a:pt x="78867" y="244983"/>
                  </a:cubicBezTo>
                  <a:lnTo>
                    <a:pt x="93472" y="238379"/>
                  </a:lnTo>
                  <a:lnTo>
                    <a:pt x="93472" y="39497"/>
                  </a:lnTo>
                  <a:cubicBezTo>
                    <a:pt x="93472" y="38354"/>
                    <a:pt x="94488" y="37338"/>
                    <a:pt x="95631" y="37338"/>
                  </a:cubicBezTo>
                  <a:lnTo>
                    <a:pt x="97790" y="38354"/>
                  </a:lnTo>
                  <a:lnTo>
                    <a:pt x="97790" y="118618"/>
                  </a:lnTo>
                  <a:cubicBezTo>
                    <a:pt x="97790" y="125222"/>
                    <a:pt x="103251" y="130683"/>
                    <a:pt x="109855" y="130683"/>
                  </a:cubicBezTo>
                  <a:lnTo>
                    <a:pt x="121920" y="125222"/>
                  </a:lnTo>
                  <a:lnTo>
                    <a:pt x="121920" y="37846"/>
                  </a:lnTo>
                  <a:cubicBezTo>
                    <a:pt x="121920" y="17653"/>
                    <a:pt x="102489" y="1270"/>
                    <a:pt x="78613" y="1270"/>
                  </a:cubicBezTo>
                  <a:lnTo>
                    <a:pt x="44577" y="1270"/>
                  </a:lnTo>
                  <a:cubicBezTo>
                    <a:pt x="20701" y="1270"/>
                    <a:pt x="1270" y="17653"/>
                    <a:pt x="1270" y="37846"/>
                  </a:cubicBezTo>
                  <a:lnTo>
                    <a:pt x="1270" y="38481"/>
                  </a:lnTo>
                  <a:lnTo>
                    <a:pt x="1143" y="38481"/>
                  </a:lnTo>
                  <a:lnTo>
                    <a:pt x="1143" y="118491"/>
                  </a:lnTo>
                  <a:cubicBezTo>
                    <a:pt x="1143" y="125095"/>
                    <a:pt x="6477" y="130556"/>
                    <a:pt x="13208" y="130556"/>
                  </a:cubicBezTo>
                  <a:lnTo>
                    <a:pt x="25273" y="125095"/>
                  </a:lnTo>
                  <a:lnTo>
                    <a:pt x="25273" y="39497"/>
                  </a:lnTo>
                  <a:cubicBezTo>
                    <a:pt x="25273" y="38227"/>
                    <a:pt x="26289" y="37211"/>
                    <a:pt x="27559" y="37211"/>
                  </a:cubicBezTo>
                  <a:lnTo>
                    <a:pt x="29845" y="38227"/>
                  </a:lnTo>
                  <a:lnTo>
                    <a:pt x="29845" y="230251"/>
                  </a:lnTo>
                  <a:cubicBezTo>
                    <a:pt x="29845" y="238506"/>
                    <a:pt x="36576" y="245237"/>
                    <a:pt x="44831" y="245237"/>
                  </a:cubicBezTo>
                  <a:lnTo>
                    <a:pt x="59817" y="238506"/>
                  </a:lnTo>
                  <a:lnTo>
                    <a:pt x="59817" y="120523"/>
                  </a:lnTo>
                  <a:cubicBezTo>
                    <a:pt x="59817" y="119253"/>
                    <a:pt x="60833" y="118237"/>
                    <a:pt x="62103" y="118237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81" name="Freeform 81"/>
            <p:cNvSpPr/>
            <p:nvPr/>
          </p:nvSpPr>
          <p:spPr>
            <a:xfrm>
              <a:off x="281559" y="178435"/>
              <a:ext cx="131318" cy="257683"/>
            </a:xfrm>
            <a:custGeom>
              <a:avLst/>
              <a:gdLst/>
              <a:ahLst/>
              <a:cxnLst/>
              <a:rect l="l" t="t" r="r" b="b"/>
              <a:pathLst>
                <a:path w="131318" h="257683">
                  <a:moveTo>
                    <a:pt x="128905" y="96393"/>
                  </a:moveTo>
                  <a:lnTo>
                    <a:pt x="97155" y="12954"/>
                  </a:lnTo>
                  <a:cubicBezTo>
                    <a:pt x="94996" y="7239"/>
                    <a:pt x="90043" y="3556"/>
                    <a:pt x="85217" y="3429"/>
                  </a:cubicBezTo>
                  <a:cubicBezTo>
                    <a:pt x="73025" y="0"/>
                    <a:pt x="51816" y="0"/>
                    <a:pt x="43561" y="4699"/>
                  </a:cubicBezTo>
                  <a:lnTo>
                    <a:pt x="36195" y="9144"/>
                  </a:lnTo>
                  <a:lnTo>
                    <a:pt x="2667" y="97282"/>
                  </a:lnTo>
                  <a:cubicBezTo>
                    <a:pt x="0" y="104267"/>
                    <a:pt x="2413" y="111633"/>
                    <a:pt x="8001" y="113792"/>
                  </a:cubicBezTo>
                  <a:lnTo>
                    <a:pt x="20320" y="111760"/>
                  </a:lnTo>
                  <a:lnTo>
                    <a:pt x="30480" y="84963"/>
                  </a:lnTo>
                  <a:cubicBezTo>
                    <a:pt x="25527" y="121793"/>
                    <a:pt x="20447" y="158242"/>
                    <a:pt x="20447" y="158242"/>
                  </a:cubicBezTo>
                  <a:lnTo>
                    <a:pt x="39243" y="158115"/>
                  </a:lnTo>
                  <a:lnTo>
                    <a:pt x="39243" y="242189"/>
                  </a:lnTo>
                  <a:cubicBezTo>
                    <a:pt x="39243" y="253111"/>
                    <a:pt x="44704" y="257429"/>
                    <a:pt x="51435" y="257429"/>
                  </a:cubicBezTo>
                  <a:lnTo>
                    <a:pt x="63627" y="253111"/>
                  </a:lnTo>
                  <a:lnTo>
                    <a:pt x="63627" y="158242"/>
                  </a:lnTo>
                  <a:lnTo>
                    <a:pt x="68707" y="158242"/>
                  </a:lnTo>
                  <a:lnTo>
                    <a:pt x="68707" y="242443"/>
                  </a:lnTo>
                  <a:cubicBezTo>
                    <a:pt x="68707" y="253365"/>
                    <a:pt x="74168" y="257683"/>
                    <a:pt x="80899" y="257683"/>
                  </a:cubicBezTo>
                  <a:lnTo>
                    <a:pt x="93091" y="253365"/>
                  </a:lnTo>
                  <a:lnTo>
                    <a:pt x="93091" y="158115"/>
                  </a:lnTo>
                  <a:lnTo>
                    <a:pt x="109220" y="158115"/>
                  </a:lnTo>
                  <a:cubicBezTo>
                    <a:pt x="109220" y="158115"/>
                    <a:pt x="105283" y="122301"/>
                    <a:pt x="101473" y="85852"/>
                  </a:cubicBezTo>
                  <a:lnTo>
                    <a:pt x="108331" y="103886"/>
                  </a:lnTo>
                  <a:cubicBezTo>
                    <a:pt x="110998" y="110871"/>
                    <a:pt x="117729" y="114935"/>
                    <a:pt x="123317" y="112903"/>
                  </a:cubicBezTo>
                  <a:lnTo>
                    <a:pt x="131318" y="103505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82" name="Freeform 82"/>
            <p:cNvSpPr/>
            <p:nvPr/>
          </p:nvSpPr>
          <p:spPr>
            <a:xfrm>
              <a:off x="318516" y="122936"/>
              <a:ext cx="57404" cy="56134"/>
            </a:xfrm>
            <a:custGeom>
              <a:avLst/>
              <a:gdLst/>
              <a:ahLst/>
              <a:cxnLst/>
              <a:rect l="l" t="t" r="r" b="b"/>
              <a:pathLst>
                <a:path w="57404" h="56134">
                  <a:moveTo>
                    <a:pt x="55880" y="25273"/>
                  </a:moveTo>
                  <a:cubicBezTo>
                    <a:pt x="57404" y="40005"/>
                    <a:pt x="46609" y="53086"/>
                    <a:pt x="31623" y="54610"/>
                  </a:cubicBezTo>
                  <a:cubicBezTo>
                    <a:pt x="16637" y="56134"/>
                    <a:pt x="3302" y="45466"/>
                    <a:pt x="1651" y="30861"/>
                  </a:cubicBezTo>
                  <a:cubicBezTo>
                    <a:pt x="0" y="16256"/>
                    <a:pt x="10922" y="3048"/>
                    <a:pt x="25908" y="1524"/>
                  </a:cubicBezTo>
                  <a:cubicBezTo>
                    <a:pt x="40894" y="0"/>
                    <a:pt x="54229" y="10668"/>
                    <a:pt x="55753" y="25273"/>
                  </a:cubicBezTo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3" name="Freeform 83"/>
          <p:cNvSpPr/>
          <p:nvPr/>
        </p:nvSpPr>
        <p:spPr>
          <a:xfrm>
            <a:off x="1160225" y="18354291"/>
            <a:ext cx="454800" cy="984256"/>
          </a:xfrm>
          <a:custGeom>
            <a:avLst/>
            <a:gdLst/>
            <a:ahLst/>
            <a:cxnLst/>
            <a:rect l="l" t="t" r="r" b="b"/>
            <a:pathLst>
              <a:path w="454800" h="984256">
                <a:moveTo>
                  <a:pt x="0" y="0"/>
                </a:moveTo>
                <a:lnTo>
                  <a:pt x="454800" y="0"/>
                </a:lnTo>
                <a:lnTo>
                  <a:pt x="454800" y="984256"/>
                </a:lnTo>
                <a:lnTo>
                  <a:pt x="0" y="9842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5" name="Freeform 85"/>
          <p:cNvSpPr/>
          <p:nvPr/>
        </p:nvSpPr>
        <p:spPr>
          <a:xfrm>
            <a:off x="2324817" y="28819522"/>
            <a:ext cx="905253" cy="905253"/>
          </a:xfrm>
          <a:custGeom>
            <a:avLst/>
            <a:gdLst/>
            <a:ahLst/>
            <a:cxnLst/>
            <a:rect l="l" t="t" r="r" b="b"/>
            <a:pathLst>
              <a:path w="905256" h="905256">
                <a:moveTo>
                  <a:pt x="905256" y="452628"/>
                </a:moveTo>
                <a:cubicBezTo>
                  <a:pt x="905256" y="702564"/>
                  <a:pt x="702564" y="905256"/>
                  <a:pt x="452628" y="905256"/>
                </a:cubicBezTo>
                <a:cubicBezTo>
                  <a:pt x="202692" y="905256"/>
                  <a:pt x="0" y="702564"/>
                  <a:pt x="0" y="452628"/>
                </a:cubicBezTo>
                <a:cubicBezTo>
                  <a:pt x="0" y="202692"/>
                  <a:pt x="202692" y="0"/>
                  <a:pt x="452628" y="0"/>
                </a:cubicBezTo>
                <a:cubicBezTo>
                  <a:pt x="702564" y="0"/>
                  <a:pt x="905256" y="202692"/>
                  <a:pt x="905256" y="452628"/>
                </a:cubicBezTo>
              </a:path>
            </a:pathLst>
          </a:custGeom>
          <a:solidFill>
            <a:srgbClr val="9DCECA"/>
          </a:solidFill>
        </p:spPr>
      </p:sp>
      <p:sp>
        <p:nvSpPr>
          <p:cNvPr id="111" name="Freeform 111"/>
          <p:cNvSpPr/>
          <p:nvPr/>
        </p:nvSpPr>
        <p:spPr>
          <a:xfrm>
            <a:off x="2831024" y="18354291"/>
            <a:ext cx="858660" cy="984256"/>
          </a:xfrm>
          <a:custGeom>
            <a:avLst/>
            <a:gdLst/>
            <a:ahLst/>
            <a:cxnLst/>
            <a:rect l="l" t="t" r="r" b="b"/>
            <a:pathLst>
              <a:path w="858660" h="984256">
                <a:moveTo>
                  <a:pt x="0" y="0"/>
                </a:moveTo>
                <a:lnTo>
                  <a:pt x="858660" y="0"/>
                </a:lnTo>
                <a:lnTo>
                  <a:pt x="858660" y="984256"/>
                </a:lnTo>
                <a:lnTo>
                  <a:pt x="0" y="9842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916B1706-020F-23B1-6D5C-0252D32183DC}"/>
              </a:ext>
            </a:extLst>
          </p:cNvPr>
          <p:cNvGrpSpPr/>
          <p:nvPr/>
        </p:nvGrpSpPr>
        <p:grpSpPr>
          <a:xfrm>
            <a:off x="1676400" y="26004731"/>
            <a:ext cx="615952" cy="615948"/>
            <a:chOff x="1676400" y="23388780"/>
            <a:chExt cx="615952" cy="615948"/>
          </a:xfrm>
        </p:grpSpPr>
        <p:sp>
          <p:nvSpPr>
            <p:cNvPr id="130" name="Freeform 130"/>
            <p:cNvSpPr/>
            <p:nvPr/>
          </p:nvSpPr>
          <p:spPr>
            <a:xfrm>
              <a:off x="1676400" y="23388780"/>
              <a:ext cx="615952" cy="615948"/>
            </a:xfrm>
            <a:custGeom>
              <a:avLst/>
              <a:gdLst/>
              <a:ahLst/>
              <a:cxnLst/>
              <a:rect l="l" t="t" r="r" b="b"/>
              <a:pathLst>
                <a:path w="615950" h="615950">
                  <a:moveTo>
                    <a:pt x="615950" y="307975"/>
                  </a:moveTo>
                  <a:cubicBezTo>
                    <a:pt x="615950" y="478028"/>
                    <a:pt x="478028" y="615950"/>
                    <a:pt x="307975" y="615950"/>
                  </a:cubicBezTo>
                  <a:cubicBezTo>
                    <a:pt x="137922" y="615950"/>
                    <a:pt x="0" y="478028"/>
                    <a:pt x="0" y="307975"/>
                  </a:cubicBezTo>
                  <a:cubicBezTo>
                    <a:pt x="0" y="137922"/>
                    <a:pt x="137922" y="0"/>
                    <a:pt x="307975" y="0"/>
                  </a:cubicBezTo>
                  <a:cubicBezTo>
                    <a:pt x="478028" y="0"/>
                    <a:pt x="615950" y="137795"/>
                    <a:pt x="615950" y="307975"/>
                  </a:cubicBezTo>
                </a:path>
              </a:pathLst>
            </a:custGeom>
            <a:solidFill>
              <a:srgbClr val="C00000"/>
            </a:solidFill>
          </p:spPr>
        </p:sp>
        <p:sp>
          <p:nvSpPr>
            <p:cNvPr id="131" name="Freeform 131"/>
            <p:cNvSpPr/>
            <p:nvPr/>
          </p:nvSpPr>
          <p:spPr>
            <a:xfrm>
              <a:off x="1844168" y="23801655"/>
              <a:ext cx="58039" cy="49276"/>
            </a:xfrm>
            <a:custGeom>
              <a:avLst/>
              <a:gdLst/>
              <a:ahLst/>
              <a:cxnLst/>
              <a:rect l="l" t="t" r="r" b="b"/>
              <a:pathLst>
                <a:path w="58039" h="49276">
                  <a:moveTo>
                    <a:pt x="8509" y="0"/>
                  </a:moveTo>
                  <a:lnTo>
                    <a:pt x="17653" y="0"/>
                  </a:lnTo>
                  <a:lnTo>
                    <a:pt x="29083" y="34290"/>
                  </a:lnTo>
                  <a:lnTo>
                    <a:pt x="40640" y="0"/>
                  </a:lnTo>
                  <a:lnTo>
                    <a:pt x="49784" y="0"/>
                  </a:lnTo>
                  <a:lnTo>
                    <a:pt x="58039" y="49276"/>
                  </a:lnTo>
                  <a:lnTo>
                    <a:pt x="49022" y="49276"/>
                  </a:lnTo>
                  <a:lnTo>
                    <a:pt x="43688" y="18161"/>
                  </a:lnTo>
                  <a:lnTo>
                    <a:pt x="33274" y="49276"/>
                  </a:lnTo>
                  <a:lnTo>
                    <a:pt x="25019" y="49276"/>
                  </a:lnTo>
                  <a:lnTo>
                    <a:pt x="14605" y="18161"/>
                  </a:lnTo>
                  <a:lnTo>
                    <a:pt x="9144" y="49276"/>
                  </a:lnTo>
                  <a:lnTo>
                    <a:pt x="0" y="4927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2" name="Freeform 132"/>
            <p:cNvSpPr/>
            <p:nvPr/>
          </p:nvSpPr>
          <p:spPr>
            <a:xfrm>
              <a:off x="1907033" y="23800385"/>
              <a:ext cx="51308" cy="51689"/>
            </a:xfrm>
            <a:custGeom>
              <a:avLst/>
              <a:gdLst/>
              <a:ahLst/>
              <a:cxnLst/>
              <a:rect l="l" t="t" r="r" b="b"/>
              <a:pathLst>
                <a:path w="51308" h="51689">
                  <a:moveTo>
                    <a:pt x="25781" y="0"/>
                  </a:moveTo>
                  <a:lnTo>
                    <a:pt x="38735" y="2540"/>
                  </a:lnTo>
                  <a:cubicBezTo>
                    <a:pt x="48768" y="12573"/>
                    <a:pt x="51308" y="18796"/>
                    <a:pt x="51308" y="26035"/>
                  </a:cubicBezTo>
                  <a:lnTo>
                    <a:pt x="48768" y="39243"/>
                  </a:lnTo>
                  <a:cubicBezTo>
                    <a:pt x="38862" y="49149"/>
                    <a:pt x="32893" y="51689"/>
                    <a:pt x="25781" y="51689"/>
                  </a:cubicBezTo>
                  <a:lnTo>
                    <a:pt x="12192" y="49149"/>
                  </a:lnTo>
                  <a:cubicBezTo>
                    <a:pt x="2413" y="38862"/>
                    <a:pt x="0" y="32893"/>
                    <a:pt x="0" y="25781"/>
                  </a:cubicBezTo>
                  <a:lnTo>
                    <a:pt x="1143" y="16764"/>
                  </a:lnTo>
                  <a:cubicBezTo>
                    <a:pt x="5715" y="8890"/>
                    <a:pt x="8890" y="5715"/>
                    <a:pt x="12827" y="3429"/>
                  </a:cubicBezTo>
                  <a:lnTo>
                    <a:pt x="21082" y="0"/>
                  </a:lnTo>
                  <a:moveTo>
                    <a:pt x="25527" y="9144"/>
                  </a:moveTo>
                  <a:lnTo>
                    <a:pt x="17145" y="10668"/>
                  </a:lnTo>
                  <a:lnTo>
                    <a:pt x="9398" y="20955"/>
                  </a:lnTo>
                  <a:cubicBezTo>
                    <a:pt x="9398" y="31242"/>
                    <a:pt x="11303" y="35560"/>
                    <a:pt x="15240" y="38735"/>
                  </a:cubicBezTo>
                  <a:lnTo>
                    <a:pt x="21717" y="42418"/>
                  </a:lnTo>
                  <a:lnTo>
                    <a:pt x="33909" y="40767"/>
                  </a:lnTo>
                  <a:cubicBezTo>
                    <a:pt x="40132" y="34290"/>
                    <a:pt x="41783" y="30353"/>
                    <a:pt x="41783" y="25654"/>
                  </a:cubicBezTo>
                  <a:lnTo>
                    <a:pt x="40259" y="17018"/>
                  </a:lnTo>
                  <a:lnTo>
                    <a:pt x="30099" y="889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133" name="Freeform 133"/>
            <p:cNvSpPr/>
            <p:nvPr/>
          </p:nvSpPr>
          <p:spPr>
            <a:xfrm>
              <a:off x="1967231" y="23801655"/>
              <a:ext cx="39370" cy="49276"/>
            </a:xfrm>
            <a:custGeom>
              <a:avLst/>
              <a:gdLst/>
              <a:ahLst/>
              <a:cxnLst/>
              <a:rect l="l" t="t" r="r" b="b"/>
              <a:pathLst>
                <a:path w="39370" h="49276">
                  <a:moveTo>
                    <a:pt x="0" y="0"/>
                  </a:moveTo>
                  <a:lnTo>
                    <a:pt x="9017" y="0"/>
                  </a:lnTo>
                  <a:lnTo>
                    <a:pt x="30099" y="32385"/>
                  </a:lnTo>
                  <a:lnTo>
                    <a:pt x="30099" y="0"/>
                  </a:lnTo>
                  <a:lnTo>
                    <a:pt x="39370" y="0"/>
                  </a:lnTo>
                  <a:lnTo>
                    <a:pt x="39370" y="49276"/>
                  </a:lnTo>
                  <a:lnTo>
                    <a:pt x="30353" y="49276"/>
                  </a:lnTo>
                  <a:lnTo>
                    <a:pt x="9271" y="17018"/>
                  </a:lnTo>
                  <a:lnTo>
                    <a:pt x="9271" y="49276"/>
                  </a:lnTo>
                  <a:lnTo>
                    <a:pt x="0" y="4927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4" name="Freeform 134"/>
            <p:cNvSpPr/>
            <p:nvPr/>
          </p:nvSpPr>
          <p:spPr>
            <a:xfrm>
              <a:off x="2012952" y="23801655"/>
              <a:ext cx="27178" cy="49276"/>
            </a:xfrm>
            <a:custGeom>
              <a:avLst/>
              <a:gdLst/>
              <a:ahLst/>
              <a:cxnLst/>
              <a:rect l="l" t="t" r="r" b="b"/>
              <a:pathLst>
                <a:path w="27178" h="49276">
                  <a:moveTo>
                    <a:pt x="0" y="0"/>
                  </a:moveTo>
                  <a:lnTo>
                    <a:pt x="27178" y="0"/>
                  </a:lnTo>
                  <a:lnTo>
                    <a:pt x="27178" y="9271"/>
                  </a:lnTo>
                  <a:lnTo>
                    <a:pt x="18161" y="9271"/>
                  </a:lnTo>
                  <a:lnTo>
                    <a:pt x="18161" y="49276"/>
                  </a:lnTo>
                  <a:lnTo>
                    <a:pt x="8636" y="49276"/>
                  </a:lnTo>
                  <a:lnTo>
                    <a:pt x="8636" y="9271"/>
                  </a:lnTo>
                  <a:lnTo>
                    <a:pt x="0" y="9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5" name="Freeform 135"/>
            <p:cNvSpPr/>
            <p:nvPr/>
          </p:nvSpPr>
          <p:spPr>
            <a:xfrm>
              <a:off x="2046607" y="23801655"/>
              <a:ext cx="35433" cy="49276"/>
            </a:xfrm>
            <a:custGeom>
              <a:avLst/>
              <a:gdLst/>
              <a:ahLst/>
              <a:cxnLst/>
              <a:rect l="l" t="t" r="r" b="b"/>
              <a:pathLst>
                <a:path w="35433" h="49276">
                  <a:moveTo>
                    <a:pt x="0" y="0"/>
                  </a:moveTo>
                  <a:lnTo>
                    <a:pt x="9525" y="0"/>
                  </a:lnTo>
                  <a:lnTo>
                    <a:pt x="9525" y="18542"/>
                  </a:lnTo>
                  <a:lnTo>
                    <a:pt x="25908" y="18542"/>
                  </a:lnTo>
                  <a:lnTo>
                    <a:pt x="25908" y="0"/>
                  </a:lnTo>
                  <a:lnTo>
                    <a:pt x="35433" y="0"/>
                  </a:lnTo>
                  <a:lnTo>
                    <a:pt x="35433" y="49276"/>
                  </a:lnTo>
                  <a:lnTo>
                    <a:pt x="25908" y="49276"/>
                  </a:lnTo>
                  <a:lnTo>
                    <a:pt x="25908" y="27686"/>
                  </a:lnTo>
                  <a:lnTo>
                    <a:pt x="9525" y="27686"/>
                  </a:lnTo>
                  <a:lnTo>
                    <a:pt x="9525" y="49276"/>
                  </a:lnTo>
                  <a:lnTo>
                    <a:pt x="0" y="4927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6" name="Freeform 136"/>
            <p:cNvSpPr/>
            <p:nvPr/>
          </p:nvSpPr>
          <p:spPr>
            <a:xfrm>
              <a:off x="2090803" y="23800385"/>
              <a:ext cx="29083" cy="51816"/>
            </a:xfrm>
            <a:custGeom>
              <a:avLst/>
              <a:gdLst/>
              <a:ahLst/>
              <a:cxnLst/>
              <a:rect l="l" t="t" r="r" b="b"/>
              <a:pathLst>
                <a:path w="29083" h="51816">
                  <a:moveTo>
                    <a:pt x="28321" y="8001"/>
                  </a:moveTo>
                  <a:lnTo>
                    <a:pt x="21336" y="14097"/>
                  </a:lnTo>
                  <a:lnTo>
                    <a:pt x="16383" y="9017"/>
                  </a:lnTo>
                  <a:lnTo>
                    <a:pt x="11557" y="9398"/>
                  </a:lnTo>
                  <a:lnTo>
                    <a:pt x="9652" y="11430"/>
                  </a:lnTo>
                  <a:lnTo>
                    <a:pt x="9906" y="13843"/>
                  </a:lnTo>
                  <a:lnTo>
                    <a:pt x="13462" y="17653"/>
                  </a:lnTo>
                  <a:lnTo>
                    <a:pt x="22987" y="25781"/>
                  </a:lnTo>
                  <a:lnTo>
                    <a:pt x="27051" y="30353"/>
                  </a:lnTo>
                  <a:lnTo>
                    <a:pt x="29083" y="35814"/>
                  </a:lnTo>
                  <a:lnTo>
                    <a:pt x="27686" y="45212"/>
                  </a:lnTo>
                  <a:lnTo>
                    <a:pt x="18415" y="51816"/>
                  </a:lnTo>
                  <a:lnTo>
                    <a:pt x="7366" y="50927"/>
                  </a:lnTo>
                  <a:lnTo>
                    <a:pt x="0" y="44831"/>
                  </a:lnTo>
                  <a:lnTo>
                    <a:pt x="5969" y="36322"/>
                  </a:lnTo>
                  <a:lnTo>
                    <a:pt x="11049" y="42799"/>
                  </a:lnTo>
                  <a:lnTo>
                    <a:pt x="17018" y="42291"/>
                  </a:lnTo>
                  <a:lnTo>
                    <a:pt x="19812" y="39370"/>
                  </a:lnTo>
                  <a:lnTo>
                    <a:pt x="19431" y="35941"/>
                  </a:lnTo>
                  <a:lnTo>
                    <a:pt x="16002" y="32004"/>
                  </a:lnTo>
                  <a:lnTo>
                    <a:pt x="4318" y="21971"/>
                  </a:lnTo>
                  <a:lnTo>
                    <a:pt x="381" y="14859"/>
                  </a:lnTo>
                  <a:lnTo>
                    <a:pt x="1651" y="6096"/>
                  </a:lnTo>
                  <a:lnTo>
                    <a:pt x="10033" y="0"/>
                  </a:lnTo>
                  <a:lnTo>
                    <a:pt x="18669" y="508"/>
                  </a:lnTo>
                  <a:lnTo>
                    <a:pt x="25527" y="4826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137" name="Freeform 137"/>
            <p:cNvSpPr/>
            <p:nvPr/>
          </p:nvSpPr>
          <p:spPr>
            <a:xfrm>
              <a:off x="1766190" y="23488093"/>
              <a:ext cx="428373" cy="419098"/>
            </a:xfrm>
            <a:custGeom>
              <a:avLst/>
              <a:gdLst/>
              <a:ahLst/>
              <a:cxnLst/>
              <a:rect l="l" t="t" r="r" b="b"/>
              <a:pathLst>
                <a:path w="428371" h="419100">
                  <a:moveTo>
                    <a:pt x="363601" y="2413"/>
                  </a:moveTo>
                  <a:lnTo>
                    <a:pt x="363601" y="32258"/>
                  </a:lnTo>
                  <a:cubicBezTo>
                    <a:pt x="363601" y="37084"/>
                    <a:pt x="362331" y="41529"/>
                    <a:pt x="360299" y="45466"/>
                  </a:cubicBezTo>
                  <a:cubicBezTo>
                    <a:pt x="355473" y="55118"/>
                    <a:pt x="345567" y="61722"/>
                    <a:pt x="334010" y="61722"/>
                  </a:cubicBezTo>
                  <a:cubicBezTo>
                    <a:pt x="321183" y="61722"/>
                    <a:pt x="310388" y="53594"/>
                    <a:pt x="306324" y="42164"/>
                  </a:cubicBezTo>
                  <a:lnTo>
                    <a:pt x="304419" y="35687"/>
                  </a:lnTo>
                  <a:lnTo>
                    <a:pt x="304419" y="0"/>
                  </a:lnTo>
                  <a:lnTo>
                    <a:pt x="124079" y="0"/>
                  </a:lnTo>
                  <a:lnTo>
                    <a:pt x="124079" y="32131"/>
                  </a:lnTo>
                  <a:cubicBezTo>
                    <a:pt x="124079" y="35687"/>
                    <a:pt x="123317" y="38989"/>
                    <a:pt x="122174" y="42164"/>
                  </a:cubicBezTo>
                  <a:cubicBezTo>
                    <a:pt x="118110" y="53594"/>
                    <a:pt x="107315" y="61722"/>
                    <a:pt x="94488" y="61722"/>
                  </a:cubicBezTo>
                  <a:cubicBezTo>
                    <a:pt x="82931" y="61722"/>
                    <a:pt x="73152" y="55118"/>
                    <a:pt x="68199" y="45466"/>
                  </a:cubicBezTo>
                  <a:lnTo>
                    <a:pt x="64897" y="36957"/>
                  </a:lnTo>
                  <a:lnTo>
                    <a:pt x="64897" y="2413"/>
                  </a:lnTo>
                  <a:cubicBezTo>
                    <a:pt x="27813" y="11303"/>
                    <a:pt x="0" y="44577"/>
                    <a:pt x="0" y="84455"/>
                  </a:cubicBezTo>
                  <a:lnTo>
                    <a:pt x="0" y="334645"/>
                  </a:lnTo>
                  <a:cubicBezTo>
                    <a:pt x="0" y="381127"/>
                    <a:pt x="37846" y="419100"/>
                    <a:pt x="84455" y="419100"/>
                  </a:cubicBezTo>
                  <a:lnTo>
                    <a:pt x="344043" y="419100"/>
                  </a:lnTo>
                  <a:cubicBezTo>
                    <a:pt x="390525" y="419100"/>
                    <a:pt x="428371" y="381254"/>
                    <a:pt x="428371" y="334645"/>
                  </a:cubicBezTo>
                  <a:lnTo>
                    <a:pt x="428371" y="84455"/>
                  </a:lnTo>
                  <a:cubicBezTo>
                    <a:pt x="428371" y="44704"/>
                    <a:pt x="400685" y="11303"/>
                    <a:pt x="363474" y="2413"/>
                  </a:cubicBezTo>
                  <a:moveTo>
                    <a:pt x="386207" y="334645"/>
                  </a:moveTo>
                  <a:cubicBezTo>
                    <a:pt x="386207" y="357886"/>
                    <a:pt x="367284" y="376809"/>
                    <a:pt x="344043" y="376809"/>
                  </a:cubicBezTo>
                  <a:lnTo>
                    <a:pt x="84582" y="376809"/>
                  </a:lnTo>
                  <a:cubicBezTo>
                    <a:pt x="61341" y="376809"/>
                    <a:pt x="42418" y="357886"/>
                    <a:pt x="42418" y="334645"/>
                  </a:cubicBezTo>
                  <a:lnTo>
                    <a:pt x="42418" y="114173"/>
                  </a:lnTo>
                  <a:lnTo>
                    <a:pt x="386207" y="11417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8" name="Freeform 138"/>
            <p:cNvSpPr/>
            <p:nvPr/>
          </p:nvSpPr>
          <p:spPr>
            <a:xfrm>
              <a:off x="1842898" y="23441231"/>
              <a:ext cx="35814" cy="97028"/>
            </a:xfrm>
            <a:custGeom>
              <a:avLst/>
              <a:gdLst/>
              <a:ahLst/>
              <a:cxnLst/>
              <a:rect l="l" t="t" r="r" b="b"/>
              <a:pathLst>
                <a:path w="35814" h="97028">
                  <a:moveTo>
                    <a:pt x="17907" y="97028"/>
                  </a:moveTo>
                  <a:lnTo>
                    <a:pt x="29591" y="93853"/>
                  </a:lnTo>
                  <a:lnTo>
                    <a:pt x="35814" y="82804"/>
                  </a:lnTo>
                  <a:lnTo>
                    <a:pt x="35814" y="17907"/>
                  </a:lnTo>
                  <a:cubicBezTo>
                    <a:pt x="35814" y="8001"/>
                    <a:pt x="27813" y="0"/>
                    <a:pt x="17907" y="0"/>
                  </a:cubicBezTo>
                  <a:lnTo>
                    <a:pt x="0" y="8001"/>
                  </a:lnTo>
                  <a:lnTo>
                    <a:pt x="0" y="79121"/>
                  </a:lnTo>
                  <a:cubicBezTo>
                    <a:pt x="0" y="82931"/>
                    <a:pt x="1270" y="86487"/>
                    <a:pt x="3302" y="89408"/>
                  </a:cubicBezTo>
                  <a:lnTo>
                    <a:pt x="11938" y="97028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139" name="Freeform 139"/>
            <p:cNvSpPr/>
            <p:nvPr/>
          </p:nvSpPr>
          <p:spPr>
            <a:xfrm>
              <a:off x="2082294" y="23441231"/>
              <a:ext cx="35814" cy="97028"/>
            </a:xfrm>
            <a:custGeom>
              <a:avLst/>
              <a:gdLst/>
              <a:ahLst/>
              <a:cxnLst/>
              <a:rect l="l" t="t" r="r" b="b"/>
              <a:pathLst>
                <a:path w="35814" h="97028">
                  <a:moveTo>
                    <a:pt x="17907" y="97028"/>
                  </a:moveTo>
                  <a:lnTo>
                    <a:pt x="29337" y="93980"/>
                  </a:lnTo>
                  <a:lnTo>
                    <a:pt x="35814" y="82931"/>
                  </a:lnTo>
                  <a:lnTo>
                    <a:pt x="35814" y="17907"/>
                  </a:lnTo>
                  <a:cubicBezTo>
                    <a:pt x="35814" y="8001"/>
                    <a:pt x="27813" y="0"/>
                    <a:pt x="17907" y="0"/>
                  </a:cubicBezTo>
                  <a:lnTo>
                    <a:pt x="0" y="8001"/>
                  </a:lnTo>
                  <a:lnTo>
                    <a:pt x="0" y="79121"/>
                  </a:lnTo>
                  <a:cubicBezTo>
                    <a:pt x="0" y="82804"/>
                    <a:pt x="1143" y="86233"/>
                    <a:pt x="3048" y="89154"/>
                  </a:cubicBezTo>
                  <a:lnTo>
                    <a:pt x="11684" y="97028"/>
                  </a:lnTo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52" name="Group 152"/>
          <p:cNvGrpSpPr>
            <a:grpSpLocks noChangeAspect="1"/>
          </p:cNvGrpSpPr>
          <p:nvPr/>
        </p:nvGrpSpPr>
        <p:grpSpPr>
          <a:xfrm>
            <a:off x="894693" y="17000505"/>
            <a:ext cx="6699247" cy="452076"/>
            <a:chOff x="0" y="0"/>
            <a:chExt cx="6699250" cy="452069"/>
          </a:xfrm>
        </p:grpSpPr>
        <p:sp>
          <p:nvSpPr>
            <p:cNvPr id="153" name="Freeform 153"/>
            <p:cNvSpPr/>
            <p:nvPr/>
          </p:nvSpPr>
          <p:spPr>
            <a:xfrm>
              <a:off x="102362" y="219202"/>
              <a:ext cx="6533388" cy="169418"/>
            </a:xfrm>
            <a:custGeom>
              <a:avLst/>
              <a:gdLst/>
              <a:ahLst/>
              <a:cxnLst/>
              <a:rect l="l" t="t" r="r" b="b"/>
              <a:pathLst>
                <a:path w="6533388" h="169418">
                  <a:moveTo>
                    <a:pt x="0" y="0"/>
                  </a:moveTo>
                  <a:lnTo>
                    <a:pt x="0" y="169418"/>
                  </a:lnTo>
                  <a:lnTo>
                    <a:pt x="6380861" y="169418"/>
                  </a:lnTo>
                  <a:lnTo>
                    <a:pt x="6533388" y="0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154" name="Freeform 154"/>
            <p:cNvSpPr/>
            <p:nvPr/>
          </p:nvSpPr>
          <p:spPr>
            <a:xfrm>
              <a:off x="63500" y="63500"/>
              <a:ext cx="6569202" cy="285623"/>
            </a:xfrm>
            <a:custGeom>
              <a:avLst/>
              <a:gdLst/>
              <a:ahLst/>
              <a:cxnLst/>
              <a:rect l="l" t="t" r="r" b="b"/>
              <a:pathLst>
                <a:path w="6569202" h="285623">
                  <a:moveTo>
                    <a:pt x="0" y="0"/>
                  </a:moveTo>
                  <a:lnTo>
                    <a:pt x="0" y="285623"/>
                  </a:lnTo>
                  <a:lnTo>
                    <a:pt x="6312027" y="285623"/>
                  </a:lnTo>
                  <a:lnTo>
                    <a:pt x="6569202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</p:grpSp>
      <p:grpSp>
        <p:nvGrpSpPr>
          <p:cNvPr id="155" name="Group 155"/>
          <p:cNvGrpSpPr>
            <a:grpSpLocks noChangeAspect="1"/>
          </p:cNvGrpSpPr>
          <p:nvPr/>
        </p:nvGrpSpPr>
        <p:grpSpPr>
          <a:xfrm>
            <a:off x="894693" y="23682994"/>
            <a:ext cx="6699247" cy="452076"/>
            <a:chOff x="0" y="0"/>
            <a:chExt cx="6699250" cy="452069"/>
          </a:xfrm>
        </p:grpSpPr>
        <p:sp>
          <p:nvSpPr>
            <p:cNvPr id="156" name="Freeform 156"/>
            <p:cNvSpPr/>
            <p:nvPr/>
          </p:nvSpPr>
          <p:spPr>
            <a:xfrm>
              <a:off x="102362" y="219202"/>
              <a:ext cx="6533388" cy="169418"/>
            </a:xfrm>
            <a:custGeom>
              <a:avLst/>
              <a:gdLst/>
              <a:ahLst/>
              <a:cxnLst/>
              <a:rect l="l" t="t" r="r" b="b"/>
              <a:pathLst>
                <a:path w="6533388" h="169418">
                  <a:moveTo>
                    <a:pt x="0" y="0"/>
                  </a:moveTo>
                  <a:lnTo>
                    <a:pt x="0" y="169418"/>
                  </a:lnTo>
                  <a:lnTo>
                    <a:pt x="6380861" y="169418"/>
                  </a:lnTo>
                  <a:lnTo>
                    <a:pt x="6533388" y="0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157" name="Freeform 157"/>
            <p:cNvSpPr/>
            <p:nvPr/>
          </p:nvSpPr>
          <p:spPr>
            <a:xfrm>
              <a:off x="63500" y="63500"/>
              <a:ext cx="6569202" cy="285623"/>
            </a:xfrm>
            <a:custGeom>
              <a:avLst/>
              <a:gdLst/>
              <a:ahLst/>
              <a:cxnLst/>
              <a:rect l="l" t="t" r="r" b="b"/>
              <a:pathLst>
                <a:path w="6569202" h="285623">
                  <a:moveTo>
                    <a:pt x="0" y="0"/>
                  </a:moveTo>
                  <a:lnTo>
                    <a:pt x="0" y="285623"/>
                  </a:lnTo>
                  <a:lnTo>
                    <a:pt x="6312027" y="285623"/>
                  </a:lnTo>
                  <a:lnTo>
                    <a:pt x="6569202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</p:grpSp>
      <p:grpSp>
        <p:nvGrpSpPr>
          <p:cNvPr id="158" name="Group 158"/>
          <p:cNvGrpSpPr>
            <a:grpSpLocks noChangeAspect="1"/>
          </p:cNvGrpSpPr>
          <p:nvPr/>
        </p:nvGrpSpPr>
        <p:grpSpPr>
          <a:xfrm>
            <a:off x="890921" y="36175950"/>
            <a:ext cx="6706810" cy="452066"/>
            <a:chOff x="0" y="0"/>
            <a:chExt cx="6706806" cy="452069"/>
          </a:xfrm>
        </p:grpSpPr>
        <p:sp>
          <p:nvSpPr>
            <p:cNvPr id="159" name="Freeform 159"/>
            <p:cNvSpPr/>
            <p:nvPr/>
          </p:nvSpPr>
          <p:spPr>
            <a:xfrm>
              <a:off x="115570" y="219202"/>
              <a:ext cx="6491224" cy="169418"/>
            </a:xfrm>
            <a:custGeom>
              <a:avLst/>
              <a:gdLst/>
              <a:ahLst/>
              <a:cxnLst/>
              <a:rect l="l" t="t" r="r" b="b"/>
              <a:pathLst>
                <a:path w="6491224" h="169418">
                  <a:moveTo>
                    <a:pt x="0" y="0"/>
                  </a:moveTo>
                  <a:lnTo>
                    <a:pt x="0" y="169418"/>
                  </a:lnTo>
                  <a:lnTo>
                    <a:pt x="6338443" y="169418"/>
                  </a:lnTo>
                  <a:lnTo>
                    <a:pt x="6491224" y="0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160" name="Freeform 160"/>
            <p:cNvSpPr/>
            <p:nvPr/>
          </p:nvSpPr>
          <p:spPr>
            <a:xfrm>
              <a:off x="63500" y="63500"/>
              <a:ext cx="6579743" cy="285623"/>
            </a:xfrm>
            <a:custGeom>
              <a:avLst/>
              <a:gdLst/>
              <a:ahLst/>
              <a:cxnLst/>
              <a:rect l="l" t="t" r="r" b="b"/>
              <a:pathLst>
                <a:path w="6579743" h="285623">
                  <a:moveTo>
                    <a:pt x="0" y="0"/>
                  </a:moveTo>
                  <a:lnTo>
                    <a:pt x="0" y="285623"/>
                  </a:lnTo>
                  <a:lnTo>
                    <a:pt x="6322187" y="285623"/>
                  </a:lnTo>
                  <a:lnTo>
                    <a:pt x="6579743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</p:grpSp>
      <p:grpSp>
        <p:nvGrpSpPr>
          <p:cNvPr id="161" name="Group 161"/>
          <p:cNvGrpSpPr>
            <a:grpSpLocks noChangeAspect="1"/>
          </p:cNvGrpSpPr>
          <p:nvPr/>
        </p:nvGrpSpPr>
        <p:grpSpPr>
          <a:xfrm>
            <a:off x="916048" y="25242512"/>
            <a:ext cx="6699247" cy="452076"/>
            <a:chOff x="0" y="0"/>
            <a:chExt cx="6699250" cy="452069"/>
          </a:xfrm>
        </p:grpSpPr>
        <p:sp>
          <p:nvSpPr>
            <p:cNvPr id="162" name="Freeform 162"/>
            <p:cNvSpPr/>
            <p:nvPr/>
          </p:nvSpPr>
          <p:spPr>
            <a:xfrm>
              <a:off x="102362" y="219202"/>
              <a:ext cx="6533388" cy="169418"/>
            </a:xfrm>
            <a:custGeom>
              <a:avLst/>
              <a:gdLst/>
              <a:ahLst/>
              <a:cxnLst/>
              <a:rect l="l" t="t" r="r" b="b"/>
              <a:pathLst>
                <a:path w="6533388" h="169418">
                  <a:moveTo>
                    <a:pt x="0" y="0"/>
                  </a:moveTo>
                  <a:lnTo>
                    <a:pt x="0" y="169418"/>
                  </a:lnTo>
                  <a:lnTo>
                    <a:pt x="6380861" y="169418"/>
                  </a:lnTo>
                  <a:lnTo>
                    <a:pt x="6533388" y="0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163" name="Freeform 163"/>
            <p:cNvSpPr/>
            <p:nvPr/>
          </p:nvSpPr>
          <p:spPr>
            <a:xfrm>
              <a:off x="63500" y="63500"/>
              <a:ext cx="6569202" cy="285623"/>
            </a:xfrm>
            <a:custGeom>
              <a:avLst/>
              <a:gdLst/>
              <a:ahLst/>
              <a:cxnLst/>
              <a:rect l="l" t="t" r="r" b="b"/>
              <a:pathLst>
                <a:path w="6569202" h="285623">
                  <a:moveTo>
                    <a:pt x="0" y="0"/>
                  </a:moveTo>
                  <a:lnTo>
                    <a:pt x="0" y="285623"/>
                  </a:lnTo>
                  <a:lnTo>
                    <a:pt x="6312027" y="285623"/>
                  </a:lnTo>
                  <a:lnTo>
                    <a:pt x="6569202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</p:grpSp>
      <p:grpSp>
        <p:nvGrpSpPr>
          <p:cNvPr id="164" name="Group 164"/>
          <p:cNvGrpSpPr>
            <a:grpSpLocks noChangeAspect="1"/>
          </p:cNvGrpSpPr>
          <p:nvPr/>
        </p:nvGrpSpPr>
        <p:grpSpPr>
          <a:xfrm>
            <a:off x="949039" y="15746273"/>
            <a:ext cx="6556252" cy="1074620"/>
            <a:chOff x="63500" y="-317954"/>
            <a:chExt cx="6556248" cy="1074620"/>
          </a:xfrm>
        </p:grpSpPr>
        <p:sp>
          <p:nvSpPr>
            <p:cNvPr id="165" name="Freeform 165"/>
            <p:cNvSpPr/>
            <p:nvPr/>
          </p:nvSpPr>
          <p:spPr>
            <a:xfrm>
              <a:off x="63500" y="-317954"/>
              <a:ext cx="6556248" cy="1074620"/>
            </a:xfrm>
            <a:custGeom>
              <a:avLst/>
              <a:gdLst/>
              <a:ahLst/>
              <a:cxnLst/>
              <a:rect l="l" t="t" r="r" b="b"/>
              <a:pathLst>
                <a:path w="6556248" h="693166">
                  <a:moveTo>
                    <a:pt x="61976" y="0"/>
                  </a:moveTo>
                  <a:lnTo>
                    <a:pt x="0" y="61976"/>
                  </a:lnTo>
                  <a:lnTo>
                    <a:pt x="0" y="693166"/>
                  </a:lnTo>
                  <a:lnTo>
                    <a:pt x="6494272" y="693166"/>
                  </a:lnTo>
                  <a:lnTo>
                    <a:pt x="6556248" y="631190"/>
                  </a:lnTo>
                  <a:lnTo>
                    <a:pt x="6556248" y="0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166" name="Freeform 166"/>
            <p:cNvSpPr/>
            <p:nvPr/>
          </p:nvSpPr>
          <p:spPr>
            <a:xfrm>
              <a:off x="177800" y="-161004"/>
              <a:ext cx="6285357" cy="785464"/>
            </a:xfrm>
            <a:custGeom>
              <a:avLst/>
              <a:gdLst/>
              <a:ahLst/>
              <a:cxnLst/>
              <a:rect l="l" t="t" r="r" b="b"/>
              <a:pathLst>
                <a:path w="6285357" h="446659">
                  <a:moveTo>
                    <a:pt x="0" y="0"/>
                  </a:moveTo>
                  <a:lnTo>
                    <a:pt x="6285357" y="0"/>
                  </a:lnTo>
                  <a:lnTo>
                    <a:pt x="6285357" y="446659"/>
                  </a:lnTo>
                  <a:lnTo>
                    <a:pt x="0" y="44665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67" name="Freeform 167"/>
          <p:cNvSpPr/>
          <p:nvPr/>
        </p:nvSpPr>
        <p:spPr>
          <a:xfrm>
            <a:off x="5580026" y="18354291"/>
            <a:ext cx="454800" cy="984256"/>
          </a:xfrm>
          <a:custGeom>
            <a:avLst/>
            <a:gdLst/>
            <a:ahLst/>
            <a:cxnLst/>
            <a:rect l="l" t="t" r="r" b="b"/>
            <a:pathLst>
              <a:path w="454800" h="984256">
                <a:moveTo>
                  <a:pt x="0" y="0"/>
                </a:moveTo>
                <a:lnTo>
                  <a:pt x="454800" y="0"/>
                </a:lnTo>
                <a:lnTo>
                  <a:pt x="454800" y="984256"/>
                </a:lnTo>
                <a:lnTo>
                  <a:pt x="0" y="9842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67CC1976-F30F-857C-92F7-BFB20074763D}"/>
              </a:ext>
            </a:extLst>
          </p:cNvPr>
          <p:cNvGrpSpPr/>
          <p:nvPr/>
        </p:nvGrpSpPr>
        <p:grpSpPr>
          <a:xfrm>
            <a:off x="3888367" y="27526529"/>
            <a:ext cx="681863" cy="681865"/>
            <a:chOff x="3888367" y="25050683"/>
            <a:chExt cx="681863" cy="681865"/>
          </a:xfrm>
        </p:grpSpPr>
        <p:sp>
          <p:nvSpPr>
            <p:cNvPr id="179" name="Freeform 179"/>
            <p:cNvSpPr/>
            <p:nvPr/>
          </p:nvSpPr>
          <p:spPr>
            <a:xfrm>
              <a:off x="3888367" y="25050683"/>
              <a:ext cx="681863" cy="681865"/>
            </a:xfrm>
            <a:custGeom>
              <a:avLst/>
              <a:gdLst/>
              <a:ahLst/>
              <a:cxnLst/>
              <a:rect l="l" t="t" r="r" b="b"/>
              <a:pathLst>
                <a:path w="681863" h="681863">
                  <a:moveTo>
                    <a:pt x="340995" y="667258"/>
                  </a:moveTo>
                  <a:cubicBezTo>
                    <a:pt x="521208" y="667258"/>
                    <a:pt x="667258" y="521208"/>
                    <a:pt x="667258" y="340995"/>
                  </a:cubicBezTo>
                  <a:lnTo>
                    <a:pt x="674624" y="340995"/>
                  </a:lnTo>
                  <a:lnTo>
                    <a:pt x="667258" y="340995"/>
                  </a:lnTo>
                  <a:cubicBezTo>
                    <a:pt x="667258" y="160782"/>
                    <a:pt x="521208" y="14732"/>
                    <a:pt x="340995" y="14732"/>
                  </a:cubicBezTo>
                  <a:cubicBezTo>
                    <a:pt x="160782" y="14732"/>
                    <a:pt x="14605" y="160655"/>
                    <a:pt x="14605" y="340868"/>
                  </a:cubicBezTo>
                  <a:lnTo>
                    <a:pt x="7366" y="340868"/>
                  </a:lnTo>
                  <a:lnTo>
                    <a:pt x="14732" y="340868"/>
                  </a:lnTo>
                  <a:cubicBezTo>
                    <a:pt x="14732" y="521081"/>
                    <a:pt x="160782" y="667131"/>
                    <a:pt x="340995" y="667131"/>
                  </a:cubicBezTo>
                  <a:lnTo>
                    <a:pt x="340995" y="674497"/>
                  </a:lnTo>
                  <a:lnTo>
                    <a:pt x="340995" y="667131"/>
                  </a:lnTo>
                  <a:moveTo>
                    <a:pt x="340995" y="681736"/>
                  </a:moveTo>
                  <a:cubicBezTo>
                    <a:pt x="152654" y="681863"/>
                    <a:pt x="0" y="529209"/>
                    <a:pt x="0" y="340868"/>
                  </a:cubicBezTo>
                  <a:cubicBezTo>
                    <a:pt x="0" y="152527"/>
                    <a:pt x="152654" y="0"/>
                    <a:pt x="340995" y="0"/>
                  </a:cubicBezTo>
                  <a:cubicBezTo>
                    <a:pt x="529336" y="0"/>
                    <a:pt x="681863" y="152654"/>
                    <a:pt x="681863" y="340868"/>
                  </a:cubicBezTo>
                  <a:cubicBezTo>
                    <a:pt x="681863" y="529082"/>
                    <a:pt x="529209" y="681863"/>
                    <a:pt x="340995" y="681863"/>
                  </a:cubicBezTo>
                  <a:close/>
                </a:path>
              </a:pathLst>
            </a:custGeom>
            <a:solidFill>
              <a:srgbClr val="231D20"/>
            </a:solidFill>
          </p:spPr>
        </p:sp>
        <p:sp>
          <p:nvSpPr>
            <p:cNvPr id="180" name="Freeform 180"/>
            <p:cNvSpPr/>
            <p:nvPr/>
          </p:nvSpPr>
          <p:spPr>
            <a:xfrm>
              <a:off x="3957201" y="25119391"/>
              <a:ext cx="544322" cy="544451"/>
            </a:xfrm>
            <a:custGeom>
              <a:avLst/>
              <a:gdLst/>
              <a:ahLst/>
              <a:cxnLst/>
              <a:rect l="l" t="t" r="r" b="b"/>
              <a:pathLst>
                <a:path w="544322" h="544449">
                  <a:moveTo>
                    <a:pt x="272161" y="544449"/>
                  </a:moveTo>
                  <a:cubicBezTo>
                    <a:pt x="422529" y="544449"/>
                    <a:pt x="544322" y="422529"/>
                    <a:pt x="544322" y="272288"/>
                  </a:cubicBezTo>
                  <a:cubicBezTo>
                    <a:pt x="544322" y="122047"/>
                    <a:pt x="422402" y="0"/>
                    <a:pt x="272161" y="0"/>
                  </a:cubicBezTo>
                  <a:cubicBezTo>
                    <a:pt x="121920" y="0"/>
                    <a:pt x="0" y="121920"/>
                    <a:pt x="0" y="272288"/>
                  </a:cubicBezTo>
                  <a:cubicBezTo>
                    <a:pt x="0" y="422656"/>
                    <a:pt x="121920" y="544449"/>
                    <a:pt x="272161" y="544449"/>
                  </a:cubicBezTo>
                </a:path>
              </a:pathLst>
            </a:custGeom>
            <a:solidFill>
              <a:srgbClr val="D61C5C"/>
            </a:solidFill>
          </p:spPr>
        </p:sp>
      </p:grpSp>
      <p:sp>
        <p:nvSpPr>
          <p:cNvPr id="183" name="Freeform 183"/>
          <p:cNvSpPr/>
          <p:nvPr/>
        </p:nvSpPr>
        <p:spPr>
          <a:xfrm>
            <a:off x="952500" y="38963603"/>
            <a:ext cx="6591300" cy="939803"/>
          </a:xfrm>
          <a:custGeom>
            <a:avLst/>
            <a:gdLst/>
            <a:ahLst/>
            <a:cxnLst/>
            <a:rect l="l" t="t" r="r" b="b"/>
            <a:pathLst>
              <a:path w="6591300" h="939803">
                <a:moveTo>
                  <a:pt x="0" y="0"/>
                </a:moveTo>
                <a:lnTo>
                  <a:pt x="6591300" y="0"/>
                </a:lnTo>
                <a:lnTo>
                  <a:pt x="6591300" y="939803"/>
                </a:lnTo>
                <a:lnTo>
                  <a:pt x="0" y="93980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grpSp>
        <p:nvGrpSpPr>
          <p:cNvPr id="184" name="Group 184"/>
          <p:cNvGrpSpPr>
            <a:grpSpLocks noChangeAspect="1"/>
          </p:cNvGrpSpPr>
          <p:nvPr/>
        </p:nvGrpSpPr>
        <p:grpSpPr>
          <a:xfrm>
            <a:off x="124558" y="40188232"/>
            <a:ext cx="559870" cy="559870"/>
            <a:chOff x="0" y="0"/>
            <a:chExt cx="559867" cy="559867"/>
          </a:xfrm>
        </p:grpSpPr>
        <p:sp>
          <p:nvSpPr>
            <p:cNvPr id="185" name="Freeform 185"/>
            <p:cNvSpPr/>
            <p:nvPr/>
          </p:nvSpPr>
          <p:spPr>
            <a:xfrm>
              <a:off x="69850" y="69850"/>
              <a:ext cx="420116" cy="420116"/>
            </a:xfrm>
            <a:custGeom>
              <a:avLst/>
              <a:gdLst/>
              <a:ahLst/>
              <a:cxnLst/>
              <a:rect l="l" t="t" r="r" b="b"/>
              <a:pathLst>
                <a:path w="420116" h="420116">
                  <a:moveTo>
                    <a:pt x="420116" y="210058"/>
                  </a:moveTo>
                  <a:cubicBezTo>
                    <a:pt x="420116" y="326136"/>
                    <a:pt x="326009" y="420116"/>
                    <a:pt x="210058" y="420116"/>
                  </a:cubicBezTo>
                  <a:cubicBezTo>
                    <a:pt x="94107" y="420116"/>
                    <a:pt x="0" y="326136"/>
                    <a:pt x="0" y="210058"/>
                  </a:cubicBezTo>
                  <a:cubicBezTo>
                    <a:pt x="0" y="93980"/>
                    <a:pt x="94107" y="0"/>
                    <a:pt x="210058" y="0"/>
                  </a:cubicBezTo>
                  <a:cubicBezTo>
                    <a:pt x="326009" y="0"/>
                    <a:pt x="420116" y="94107"/>
                    <a:pt x="420116" y="210058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186" name="Freeform 186"/>
            <p:cNvSpPr/>
            <p:nvPr/>
          </p:nvSpPr>
          <p:spPr>
            <a:xfrm>
              <a:off x="63500" y="63500"/>
              <a:ext cx="432816" cy="432816"/>
            </a:xfrm>
            <a:custGeom>
              <a:avLst/>
              <a:gdLst/>
              <a:ahLst/>
              <a:cxnLst/>
              <a:rect l="l" t="t" r="r" b="b"/>
              <a:pathLst>
                <a:path w="432816" h="432816">
                  <a:moveTo>
                    <a:pt x="432816" y="216408"/>
                  </a:moveTo>
                  <a:cubicBezTo>
                    <a:pt x="432816" y="335915"/>
                    <a:pt x="335915" y="432816"/>
                    <a:pt x="216408" y="432816"/>
                  </a:cubicBezTo>
                  <a:cubicBezTo>
                    <a:pt x="96901" y="432816"/>
                    <a:pt x="0" y="335915"/>
                    <a:pt x="0" y="216408"/>
                  </a:cubicBezTo>
                  <a:lnTo>
                    <a:pt x="6350" y="216408"/>
                  </a:lnTo>
                  <a:lnTo>
                    <a:pt x="0" y="216408"/>
                  </a:lnTo>
                  <a:cubicBezTo>
                    <a:pt x="0" y="96901"/>
                    <a:pt x="96901" y="0"/>
                    <a:pt x="216408" y="0"/>
                  </a:cubicBezTo>
                  <a:lnTo>
                    <a:pt x="216408" y="6350"/>
                  </a:lnTo>
                  <a:lnTo>
                    <a:pt x="216408" y="0"/>
                  </a:lnTo>
                  <a:cubicBezTo>
                    <a:pt x="335915" y="0"/>
                    <a:pt x="432816" y="96901"/>
                    <a:pt x="432816" y="216408"/>
                  </a:cubicBezTo>
                  <a:lnTo>
                    <a:pt x="420116" y="216408"/>
                  </a:lnTo>
                  <a:cubicBezTo>
                    <a:pt x="420116" y="103886"/>
                    <a:pt x="328930" y="12700"/>
                    <a:pt x="216408" y="12700"/>
                  </a:cubicBezTo>
                  <a:cubicBezTo>
                    <a:pt x="103886" y="12700"/>
                    <a:pt x="12700" y="103886"/>
                    <a:pt x="12700" y="216408"/>
                  </a:cubicBezTo>
                  <a:cubicBezTo>
                    <a:pt x="12700" y="328930"/>
                    <a:pt x="103886" y="420116"/>
                    <a:pt x="216408" y="420116"/>
                  </a:cubicBezTo>
                  <a:cubicBezTo>
                    <a:pt x="328930" y="420116"/>
                    <a:pt x="420116" y="328930"/>
                    <a:pt x="420116" y="21640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7" name="Freeform 187"/>
            <p:cNvSpPr/>
            <p:nvPr/>
          </p:nvSpPr>
          <p:spPr>
            <a:xfrm>
              <a:off x="106680" y="178435"/>
              <a:ext cx="348488" cy="114300"/>
            </a:xfrm>
            <a:custGeom>
              <a:avLst/>
              <a:gdLst/>
              <a:ahLst/>
              <a:cxnLst/>
              <a:rect l="l" t="t" r="r" b="b"/>
              <a:pathLst>
                <a:path w="348488" h="114300">
                  <a:moveTo>
                    <a:pt x="346964" y="67437"/>
                  </a:moveTo>
                  <a:lnTo>
                    <a:pt x="283083" y="1524"/>
                  </a:lnTo>
                  <a:cubicBezTo>
                    <a:pt x="281686" y="0"/>
                    <a:pt x="279146" y="0"/>
                    <a:pt x="277622" y="1397"/>
                  </a:cubicBezTo>
                  <a:lnTo>
                    <a:pt x="250825" y="25908"/>
                  </a:lnTo>
                  <a:cubicBezTo>
                    <a:pt x="249301" y="27305"/>
                    <a:pt x="249174" y="29718"/>
                    <a:pt x="250698" y="31115"/>
                  </a:cubicBezTo>
                  <a:lnTo>
                    <a:pt x="314579" y="97028"/>
                  </a:lnTo>
                  <a:cubicBezTo>
                    <a:pt x="315976" y="98552"/>
                    <a:pt x="318516" y="98552"/>
                    <a:pt x="320040" y="97155"/>
                  </a:cubicBezTo>
                  <a:lnTo>
                    <a:pt x="346837" y="72644"/>
                  </a:lnTo>
                  <a:cubicBezTo>
                    <a:pt x="348361" y="71247"/>
                    <a:pt x="348488" y="68834"/>
                    <a:pt x="346964" y="67437"/>
                  </a:cubicBezTo>
                  <a:moveTo>
                    <a:pt x="323596" y="74930"/>
                  </a:moveTo>
                  <a:lnTo>
                    <a:pt x="314960" y="77851"/>
                  </a:lnTo>
                  <a:lnTo>
                    <a:pt x="308737" y="66167"/>
                  </a:lnTo>
                  <a:lnTo>
                    <a:pt x="320675" y="60198"/>
                  </a:lnTo>
                  <a:lnTo>
                    <a:pt x="326898" y="71882"/>
                  </a:lnTo>
                  <a:moveTo>
                    <a:pt x="66294" y="10541"/>
                  </a:moveTo>
                  <a:lnTo>
                    <a:pt x="62230" y="9525"/>
                  </a:lnTo>
                  <a:lnTo>
                    <a:pt x="1270" y="85725"/>
                  </a:lnTo>
                  <a:cubicBezTo>
                    <a:pt x="0" y="87376"/>
                    <a:pt x="254" y="89662"/>
                    <a:pt x="1905" y="90932"/>
                  </a:cubicBezTo>
                  <a:lnTo>
                    <a:pt x="31115" y="113030"/>
                  </a:lnTo>
                  <a:cubicBezTo>
                    <a:pt x="32766" y="114300"/>
                    <a:pt x="35179" y="114046"/>
                    <a:pt x="36449" y="112395"/>
                  </a:cubicBezTo>
                  <a:lnTo>
                    <a:pt x="96012" y="37846"/>
                  </a:lnTo>
                  <a:cubicBezTo>
                    <a:pt x="97282" y="36195"/>
                    <a:pt x="97028" y="33909"/>
                    <a:pt x="95377" y="32639"/>
                  </a:cubicBezTo>
                  <a:close/>
                  <a:moveTo>
                    <a:pt x="38227" y="88265"/>
                  </a:moveTo>
                  <a:lnTo>
                    <a:pt x="30099" y="92456"/>
                  </a:lnTo>
                  <a:lnTo>
                    <a:pt x="22098" y="81788"/>
                  </a:lnTo>
                  <a:lnTo>
                    <a:pt x="33020" y="74041"/>
                  </a:lnTo>
                  <a:lnTo>
                    <a:pt x="41021" y="84709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188" name="Freeform 188"/>
            <p:cNvSpPr/>
            <p:nvPr/>
          </p:nvSpPr>
          <p:spPr>
            <a:xfrm>
              <a:off x="163322" y="216154"/>
              <a:ext cx="241173" cy="192405"/>
            </a:xfrm>
            <a:custGeom>
              <a:avLst/>
              <a:gdLst/>
              <a:ahLst/>
              <a:cxnLst/>
              <a:rect l="l" t="t" r="r" b="b"/>
              <a:pathLst>
                <a:path w="241173" h="192405">
                  <a:moveTo>
                    <a:pt x="203327" y="122682"/>
                  </a:moveTo>
                  <a:lnTo>
                    <a:pt x="137795" y="73025"/>
                  </a:lnTo>
                  <a:lnTo>
                    <a:pt x="125857" y="83693"/>
                  </a:lnTo>
                  <a:cubicBezTo>
                    <a:pt x="108966" y="98425"/>
                    <a:pt x="93853" y="102362"/>
                    <a:pt x="82296" y="102362"/>
                  </a:cubicBezTo>
                  <a:lnTo>
                    <a:pt x="76708" y="102108"/>
                  </a:lnTo>
                  <a:cubicBezTo>
                    <a:pt x="58547" y="99060"/>
                    <a:pt x="47879" y="89281"/>
                    <a:pt x="43053" y="80899"/>
                  </a:cubicBezTo>
                  <a:cubicBezTo>
                    <a:pt x="37084" y="71755"/>
                    <a:pt x="38862" y="60198"/>
                    <a:pt x="47244" y="52705"/>
                  </a:cubicBezTo>
                  <a:lnTo>
                    <a:pt x="94234" y="11176"/>
                  </a:lnTo>
                  <a:cubicBezTo>
                    <a:pt x="88646" y="6985"/>
                    <a:pt x="82169" y="4953"/>
                    <a:pt x="75692" y="4953"/>
                  </a:cubicBezTo>
                  <a:cubicBezTo>
                    <a:pt x="66548" y="4953"/>
                    <a:pt x="57531" y="8890"/>
                    <a:pt x="51435" y="16510"/>
                  </a:cubicBezTo>
                  <a:lnTo>
                    <a:pt x="5461" y="74168"/>
                  </a:lnTo>
                  <a:cubicBezTo>
                    <a:pt x="1778" y="78867"/>
                    <a:pt x="0" y="84709"/>
                    <a:pt x="762" y="90678"/>
                  </a:cubicBezTo>
                  <a:lnTo>
                    <a:pt x="3810" y="114046"/>
                  </a:lnTo>
                  <a:cubicBezTo>
                    <a:pt x="4572" y="119888"/>
                    <a:pt x="7620" y="125222"/>
                    <a:pt x="12446" y="128905"/>
                  </a:cubicBezTo>
                  <a:lnTo>
                    <a:pt x="92964" y="189865"/>
                  </a:lnTo>
                  <a:cubicBezTo>
                    <a:pt x="95250" y="191516"/>
                    <a:pt x="97917" y="192405"/>
                    <a:pt x="100584" y="192405"/>
                  </a:cubicBezTo>
                  <a:lnTo>
                    <a:pt x="107315" y="191135"/>
                  </a:lnTo>
                  <a:lnTo>
                    <a:pt x="113411" y="184785"/>
                  </a:lnTo>
                  <a:lnTo>
                    <a:pt x="117602" y="171831"/>
                  </a:lnTo>
                  <a:lnTo>
                    <a:pt x="125730" y="178435"/>
                  </a:lnTo>
                  <a:lnTo>
                    <a:pt x="130810" y="181229"/>
                  </a:lnTo>
                  <a:lnTo>
                    <a:pt x="139827" y="180086"/>
                  </a:lnTo>
                  <a:lnTo>
                    <a:pt x="146431" y="173990"/>
                  </a:lnTo>
                  <a:lnTo>
                    <a:pt x="151384" y="160655"/>
                  </a:lnTo>
                  <a:lnTo>
                    <a:pt x="155702" y="164211"/>
                  </a:lnTo>
                  <a:lnTo>
                    <a:pt x="160782" y="167005"/>
                  </a:lnTo>
                  <a:lnTo>
                    <a:pt x="169799" y="165862"/>
                  </a:lnTo>
                  <a:lnTo>
                    <a:pt x="175895" y="160020"/>
                  </a:lnTo>
                  <a:lnTo>
                    <a:pt x="180721" y="146939"/>
                  </a:lnTo>
                  <a:lnTo>
                    <a:pt x="181864" y="147828"/>
                  </a:lnTo>
                  <a:lnTo>
                    <a:pt x="187071" y="150749"/>
                  </a:lnTo>
                  <a:lnTo>
                    <a:pt x="196977" y="149225"/>
                  </a:lnTo>
                  <a:lnTo>
                    <a:pt x="205105" y="139700"/>
                  </a:lnTo>
                  <a:cubicBezTo>
                    <a:pt x="209550" y="134493"/>
                    <a:pt x="208661" y="126746"/>
                    <a:pt x="203200" y="122555"/>
                  </a:cubicBezTo>
                  <a:moveTo>
                    <a:pt x="235331" y="63246"/>
                  </a:moveTo>
                  <a:lnTo>
                    <a:pt x="180086" y="8382"/>
                  </a:lnTo>
                  <a:cubicBezTo>
                    <a:pt x="177673" y="5969"/>
                    <a:pt x="174498" y="4445"/>
                    <a:pt x="171196" y="4064"/>
                  </a:cubicBezTo>
                  <a:lnTo>
                    <a:pt x="142875" y="508"/>
                  </a:lnTo>
                  <a:cubicBezTo>
                    <a:pt x="138430" y="0"/>
                    <a:pt x="133985" y="1270"/>
                    <a:pt x="130556" y="4191"/>
                  </a:cubicBezTo>
                  <a:lnTo>
                    <a:pt x="60198" y="66421"/>
                  </a:lnTo>
                  <a:cubicBezTo>
                    <a:pt x="59436" y="67056"/>
                    <a:pt x="57912" y="68834"/>
                    <a:pt x="59309" y="70993"/>
                  </a:cubicBezTo>
                  <a:lnTo>
                    <a:pt x="59690" y="71628"/>
                  </a:lnTo>
                  <a:lnTo>
                    <a:pt x="68326" y="81788"/>
                  </a:lnTo>
                  <a:cubicBezTo>
                    <a:pt x="88519" y="85217"/>
                    <a:pt x="100838" y="80518"/>
                    <a:pt x="113030" y="69850"/>
                  </a:cubicBezTo>
                  <a:lnTo>
                    <a:pt x="136779" y="48641"/>
                  </a:lnTo>
                  <a:lnTo>
                    <a:pt x="211709" y="105537"/>
                  </a:lnTo>
                  <a:lnTo>
                    <a:pt x="235077" y="84201"/>
                  </a:lnTo>
                  <a:cubicBezTo>
                    <a:pt x="241046" y="78486"/>
                    <a:pt x="241173" y="69088"/>
                    <a:pt x="235204" y="63119"/>
                  </a:cubicBezTo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9" name="Group 189"/>
          <p:cNvGrpSpPr>
            <a:grpSpLocks noChangeAspect="1"/>
          </p:cNvGrpSpPr>
          <p:nvPr/>
        </p:nvGrpSpPr>
        <p:grpSpPr>
          <a:xfrm>
            <a:off x="115424" y="41748294"/>
            <a:ext cx="559870" cy="559870"/>
            <a:chOff x="0" y="0"/>
            <a:chExt cx="559867" cy="559867"/>
          </a:xfrm>
        </p:grpSpPr>
        <p:sp>
          <p:nvSpPr>
            <p:cNvPr id="190" name="Freeform 190"/>
            <p:cNvSpPr/>
            <p:nvPr/>
          </p:nvSpPr>
          <p:spPr>
            <a:xfrm>
              <a:off x="69850" y="69850"/>
              <a:ext cx="420116" cy="420116"/>
            </a:xfrm>
            <a:custGeom>
              <a:avLst/>
              <a:gdLst/>
              <a:ahLst/>
              <a:cxnLst/>
              <a:rect l="l" t="t" r="r" b="b"/>
              <a:pathLst>
                <a:path w="420116" h="420116">
                  <a:moveTo>
                    <a:pt x="420116" y="210058"/>
                  </a:moveTo>
                  <a:cubicBezTo>
                    <a:pt x="420116" y="326136"/>
                    <a:pt x="326009" y="420116"/>
                    <a:pt x="210058" y="420116"/>
                  </a:cubicBezTo>
                  <a:cubicBezTo>
                    <a:pt x="94107" y="420116"/>
                    <a:pt x="0" y="326136"/>
                    <a:pt x="0" y="210058"/>
                  </a:cubicBezTo>
                  <a:cubicBezTo>
                    <a:pt x="0" y="93980"/>
                    <a:pt x="94107" y="0"/>
                    <a:pt x="210058" y="0"/>
                  </a:cubicBezTo>
                  <a:cubicBezTo>
                    <a:pt x="326009" y="0"/>
                    <a:pt x="420116" y="94107"/>
                    <a:pt x="420116" y="210058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191" name="Freeform 191"/>
            <p:cNvSpPr/>
            <p:nvPr/>
          </p:nvSpPr>
          <p:spPr>
            <a:xfrm>
              <a:off x="63500" y="63500"/>
              <a:ext cx="432816" cy="432816"/>
            </a:xfrm>
            <a:custGeom>
              <a:avLst/>
              <a:gdLst/>
              <a:ahLst/>
              <a:cxnLst/>
              <a:rect l="l" t="t" r="r" b="b"/>
              <a:pathLst>
                <a:path w="432816" h="432816">
                  <a:moveTo>
                    <a:pt x="432816" y="216408"/>
                  </a:moveTo>
                  <a:cubicBezTo>
                    <a:pt x="432816" y="335915"/>
                    <a:pt x="335915" y="432816"/>
                    <a:pt x="216408" y="432816"/>
                  </a:cubicBezTo>
                  <a:cubicBezTo>
                    <a:pt x="96901" y="432816"/>
                    <a:pt x="0" y="336042"/>
                    <a:pt x="0" y="216408"/>
                  </a:cubicBezTo>
                  <a:lnTo>
                    <a:pt x="6350" y="216408"/>
                  </a:lnTo>
                  <a:lnTo>
                    <a:pt x="0" y="216408"/>
                  </a:lnTo>
                  <a:cubicBezTo>
                    <a:pt x="0" y="96901"/>
                    <a:pt x="96901" y="0"/>
                    <a:pt x="216408" y="0"/>
                  </a:cubicBezTo>
                  <a:lnTo>
                    <a:pt x="216408" y="6350"/>
                  </a:lnTo>
                  <a:lnTo>
                    <a:pt x="216408" y="0"/>
                  </a:lnTo>
                  <a:cubicBezTo>
                    <a:pt x="335915" y="0"/>
                    <a:pt x="432816" y="96901"/>
                    <a:pt x="432816" y="216408"/>
                  </a:cubicBezTo>
                  <a:lnTo>
                    <a:pt x="420116" y="216408"/>
                  </a:lnTo>
                  <a:cubicBezTo>
                    <a:pt x="420116" y="103886"/>
                    <a:pt x="328930" y="12700"/>
                    <a:pt x="216408" y="12700"/>
                  </a:cubicBezTo>
                  <a:cubicBezTo>
                    <a:pt x="103886" y="12700"/>
                    <a:pt x="12700" y="103886"/>
                    <a:pt x="12700" y="216408"/>
                  </a:cubicBezTo>
                  <a:cubicBezTo>
                    <a:pt x="12700" y="328930"/>
                    <a:pt x="103886" y="420116"/>
                    <a:pt x="216408" y="420116"/>
                  </a:cubicBezTo>
                  <a:cubicBezTo>
                    <a:pt x="328930" y="420116"/>
                    <a:pt x="420116" y="328930"/>
                    <a:pt x="420116" y="21640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2" name="Freeform 192"/>
            <p:cNvSpPr/>
            <p:nvPr/>
          </p:nvSpPr>
          <p:spPr>
            <a:xfrm>
              <a:off x="162052" y="129540"/>
              <a:ext cx="152908" cy="220218"/>
            </a:xfrm>
            <a:custGeom>
              <a:avLst/>
              <a:gdLst/>
              <a:ahLst/>
              <a:cxnLst/>
              <a:rect l="l" t="t" r="r" b="b"/>
              <a:pathLst>
                <a:path w="152908" h="220218">
                  <a:moveTo>
                    <a:pt x="38227" y="220218"/>
                  </a:moveTo>
                  <a:lnTo>
                    <a:pt x="25527" y="220218"/>
                  </a:lnTo>
                  <a:cubicBezTo>
                    <a:pt x="11430" y="220218"/>
                    <a:pt x="0" y="208661"/>
                    <a:pt x="0" y="194310"/>
                  </a:cubicBezTo>
                  <a:lnTo>
                    <a:pt x="0" y="0"/>
                  </a:lnTo>
                  <a:lnTo>
                    <a:pt x="127381" y="0"/>
                  </a:lnTo>
                  <a:cubicBezTo>
                    <a:pt x="141478" y="0"/>
                    <a:pt x="152908" y="11557"/>
                    <a:pt x="152908" y="25908"/>
                  </a:cubicBezTo>
                  <a:lnTo>
                    <a:pt x="152908" y="38862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193" name="Freeform 193"/>
            <p:cNvSpPr/>
            <p:nvPr/>
          </p:nvSpPr>
          <p:spPr>
            <a:xfrm>
              <a:off x="153543" y="121031"/>
              <a:ext cx="169926" cy="237363"/>
            </a:xfrm>
            <a:custGeom>
              <a:avLst/>
              <a:gdLst/>
              <a:ahLst/>
              <a:cxnLst/>
              <a:rect l="l" t="t" r="r" b="b"/>
              <a:pathLst>
                <a:path w="169926" h="237363">
                  <a:moveTo>
                    <a:pt x="45720" y="237363"/>
                  </a:moveTo>
                  <a:lnTo>
                    <a:pt x="32766" y="237363"/>
                  </a:lnTo>
                  <a:cubicBezTo>
                    <a:pt x="14605" y="237363"/>
                    <a:pt x="0" y="222504"/>
                    <a:pt x="0" y="204343"/>
                  </a:cubicBezTo>
                  <a:lnTo>
                    <a:pt x="6731" y="204343"/>
                  </a:lnTo>
                  <a:lnTo>
                    <a:pt x="0" y="204343"/>
                  </a:lnTo>
                  <a:lnTo>
                    <a:pt x="0" y="0"/>
                  </a:lnTo>
                  <a:lnTo>
                    <a:pt x="137160" y="0"/>
                  </a:lnTo>
                  <a:lnTo>
                    <a:pt x="137160" y="6731"/>
                  </a:lnTo>
                  <a:lnTo>
                    <a:pt x="137160" y="0"/>
                  </a:lnTo>
                  <a:cubicBezTo>
                    <a:pt x="155321" y="0"/>
                    <a:pt x="169926" y="14859"/>
                    <a:pt x="169926" y="33020"/>
                  </a:cubicBezTo>
                  <a:lnTo>
                    <a:pt x="163195" y="33020"/>
                  </a:lnTo>
                  <a:lnTo>
                    <a:pt x="169926" y="33020"/>
                  </a:lnTo>
                  <a:lnTo>
                    <a:pt x="169926" y="46228"/>
                  </a:lnTo>
                  <a:lnTo>
                    <a:pt x="166878" y="52959"/>
                  </a:lnTo>
                  <a:lnTo>
                    <a:pt x="156464" y="49911"/>
                  </a:lnTo>
                  <a:lnTo>
                    <a:pt x="156464" y="33020"/>
                  </a:lnTo>
                  <a:cubicBezTo>
                    <a:pt x="156464" y="22098"/>
                    <a:pt x="147701" y="13462"/>
                    <a:pt x="137033" y="13462"/>
                  </a:cubicBezTo>
                  <a:lnTo>
                    <a:pt x="6604" y="13462"/>
                  </a:lnTo>
                  <a:lnTo>
                    <a:pt x="6604" y="6731"/>
                  </a:lnTo>
                  <a:lnTo>
                    <a:pt x="13335" y="6731"/>
                  </a:lnTo>
                  <a:lnTo>
                    <a:pt x="13335" y="204216"/>
                  </a:lnTo>
                  <a:cubicBezTo>
                    <a:pt x="13335" y="215138"/>
                    <a:pt x="22098" y="223774"/>
                    <a:pt x="32639" y="223774"/>
                  </a:cubicBezTo>
                  <a:lnTo>
                    <a:pt x="45720" y="223774"/>
                  </a:lnTo>
                  <a:lnTo>
                    <a:pt x="52451" y="226822"/>
                  </a:lnTo>
                  <a:lnTo>
                    <a:pt x="49403" y="237236"/>
                  </a:lnTo>
                  <a:close/>
                </a:path>
              </a:pathLst>
            </a:custGeom>
            <a:solidFill>
              <a:srgbClr val="642340"/>
            </a:solidFill>
          </p:spPr>
        </p:sp>
        <p:sp>
          <p:nvSpPr>
            <p:cNvPr id="194" name="Freeform 194"/>
            <p:cNvSpPr/>
            <p:nvPr/>
          </p:nvSpPr>
          <p:spPr>
            <a:xfrm>
              <a:off x="200152" y="168402"/>
              <a:ext cx="153035" cy="220218"/>
            </a:xfrm>
            <a:custGeom>
              <a:avLst/>
              <a:gdLst/>
              <a:ahLst/>
              <a:cxnLst/>
              <a:rect l="l" t="t" r="r" b="b"/>
              <a:pathLst>
                <a:path w="153035" h="220218">
                  <a:moveTo>
                    <a:pt x="38227" y="220218"/>
                  </a:moveTo>
                  <a:lnTo>
                    <a:pt x="25527" y="220218"/>
                  </a:lnTo>
                  <a:cubicBezTo>
                    <a:pt x="11430" y="220218"/>
                    <a:pt x="0" y="208661"/>
                    <a:pt x="0" y="194310"/>
                  </a:cubicBezTo>
                  <a:lnTo>
                    <a:pt x="0" y="0"/>
                  </a:lnTo>
                  <a:lnTo>
                    <a:pt x="127508" y="0"/>
                  </a:lnTo>
                  <a:cubicBezTo>
                    <a:pt x="141605" y="0"/>
                    <a:pt x="153035" y="11557"/>
                    <a:pt x="153035" y="25908"/>
                  </a:cubicBezTo>
                  <a:lnTo>
                    <a:pt x="153035" y="38862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195" name="Freeform 195"/>
            <p:cNvSpPr/>
            <p:nvPr/>
          </p:nvSpPr>
          <p:spPr>
            <a:xfrm>
              <a:off x="191770" y="159893"/>
              <a:ext cx="169926" cy="237363"/>
            </a:xfrm>
            <a:custGeom>
              <a:avLst/>
              <a:gdLst/>
              <a:ahLst/>
              <a:cxnLst/>
              <a:rect l="l" t="t" r="r" b="b"/>
              <a:pathLst>
                <a:path w="169926" h="237363">
                  <a:moveTo>
                    <a:pt x="45720" y="237363"/>
                  </a:moveTo>
                  <a:lnTo>
                    <a:pt x="32766" y="237363"/>
                  </a:lnTo>
                  <a:cubicBezTo>
                    <a:pt x="14605" y="237363"/>
                    <a:pt x="0" y="222504"/>
                    <a:pt x="0" y="204343"/>
                  </a:cubicBezTo>
                  <a:lnTo>
                    <a:pt x="6731" y="204343"/>
                  </a:lnTo>
                  <a:lnTo>
                    <a:pt x="0" y="204343"/>
                  </a:lnTo>
                  <a:lnTo>
                    <a:pt x="0" y="0"/>
                  </a:lnTo>
                  <a:lnTo>
                    <a:pt x="137160" y="0"/>
                  </a:lnTo>
                  <a:lnTo>
                    <a:pt x="137160" y="6731"/>
                  </a:lnTo>
                  <a:lnTo>
                    <a:pt x="137160" y="0"/>
                  </a:lnTo>
                  <a:cubicBezTo>
                    <a:pt x="155321" y="0"/>
                    <a:pt x="169926" y="14859"/>
                    <a:pt x="169926" y="33020"/>
                  </a:cubicBezTo>
                  <a:lnTo>
                    <a:pt x="163195" y="33020"/>
                  </a:lnTo>
                  <a:lnTo>
                    <a:pt x="169926" y="33020"/>
                  </a:lnTo>
                  <a:lnTo>
                    <a:pt x="169926" y="46228"/>
                  </a:lnTo>
                  <a:lnTo>
                    <a:pt x="166878" y="52959"/>
                  </a:lnTo>
                  <a:lnTo>
                    <a:pt x="156464" y="49911"/>
                  </a:lnTo>
                  <a:lnTo>
                    <a:pt x="156464" y="33020"/>
                  </a:lnTo>
                  <a:cubicBezTo>
                    <a:pt x="156464" y="22098"/>
                    <a:pt x="147701" y="13462"/>
                    <a:pt x="137160" y="13462"/>
                  </a:cubicBezTo>
                  <a:lnTo>
                    <a:pt x="6604" y="13462"/>
                  </a:lnTo>
                  <a:lnTo>
                    <a:pt x="6604" y="6731"/>
                  </a:lnTo>
                  <a:lnTo>
                    <a:pt x="13335" y="6731"/>
                  </a:lnTo>
                  <a:lnTo>
                    <a:pt x="13335" y="204216"/>
                  </a:lnTo>
                  <a:cubicBezTo>
                    <a:pt x="13335" y="215138"/>
                    <a:pt x="22098" y="223774"/>
                    <a:pt x="32639" y="223774"/>
                  </a:cubicBezTo>
                  <a:lnTo>
                    <a:pt x="45720" y="223774"/>
                  </a:lnTo>
                  <a:lnTo>
                    <a:pt x="52451" y="226822"/>
                  </a:lnTo>
                  <a:lnTo>
                    <a:pt x="49403" y="237236"/>
                  </a:lnTo>
                  <a:close/>
                </a:path>
              </a:pathLst>
            </a:custGeom>
            <a:solidFill>
              <a:srgbClr val="642340"/>
            </a:solidFill>
          </p:spPr>
        </p:sp>
        <p:sp>
          <p:nvSpPr>
            <p:cNvPr id="196" name="Freeform 196"/>
            <p:cNvSpPr/>
            <p:nvPr/>
          </p:nvSpPr>
          <p:spPr>
            <a:xfrm>
              <a:off x="238379" y="207264"/>
              <a:ext cx="152908" cy="220218"/>
            </a:xfrm>
            <a:custGeom>
              <a:avLst/>
              <a:gdLst/>
              <a:ahLst/>
              <a:cxnLst/>
              <a:rect l="l" t="t" r="r" b="b"/>
              <a:pathLst>
                <a:path w="152908" h="220218">
                  <a:moveTo>
                    <a:pt x="152908" y="179451"/>
                  </a:moveTo>
                  <a:lnTo>
                    <a:pt x="152908" y="28575"/>
                  </a:lnTo>
                  <a:cubicBezTo>
                    <a:pt x="152908" y="12827"/>
                    <a:pt x="140335" y="0"/>
                    <a:pt x="124841" y="0"/>
                  </a:cubicBezTo>
                  <a:lnTo>
                    <a:pt x="0" y="0"/>
                  </a:lnTo>
                  <a:lnTo>
                    <a:pt x="0" y="191643"/>
                  </a:lnTo>
                  <a:cubicBezTo>
                    <a:pt x="0" y="207391"/>
                    <a:pt x="12573" y="220218"/>
                    <a:pt x="28067" y="220218"/>
                  </a:cubicBezTo>
                  <a:lnTo>
                    <a:pt x="152781" y="22021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7" name="Freeform 197"/>
            <p:cNvSpPr/>
            <p:nvPr/>
          </p:nvSpPr>
          <p:spPr>
            <a:xfrm>
              <a:off x="229997" y="198755"/>
              <a:ext cx="169799" cy="237236"/>
            </a:xfrm>
            <a:custGeom>
              <a:avLst/>
              <a:gdLst/>
              <a:ahLst/>
              <a:cxnLst/>
              <a:rect l="l" t="t" r="r" b="b"/>
              <a:pathLst>
                <a:path w="169799" h="237236">
                  <a:moveTo>
                    <a:pt x="156337" y="189103"/>
                  </a:moveTo>
                  <a:lnTo>
                    <a:pt x="156337" y="35814"/>
                  </a:lnTo>
                  <a:lnTo>
                    <a:pt x="163068" y="35814"/>
                  </a:lnTo>
                  <a:lnTo>
                    <a:pt x="156337" y="35814"/>
                  </a:lnTo>
                  <a:cubicBezTo>
                    <a:pt x="156337" y="23368"/>
                    <a:pt x="146431" y="13462"/>
                    <a:pt x="134366" y="13462"/>
                  </a:cubicBezTo>
                  <a:lnTo>
                    <a:pt x="6604" y="13462"/>
                  </a:lnTo>
                  <a:lnTo>
                    <a:pt x="6604" y="6731"/>
                  </a:lnTo>
                  <a:lnTo>
                    <a:pt x="13335" y="6731"/>
                  </a:lnTo>
                  <a:lnTo>
                    <a:pt x="13335" y="201549"/>
                  </a:lnTo>
                  <a:lnTo>
                    <a:pt x="6604" y="201549"/>
                  </a:lnTo>
                  <a:lnTo>
                    <a:pt x="13335" y="201549"/>
                  </a:lnTo>
                  <a:cubicBezTo>
                    <a:pt x="13335" y="213995"/>
                    <a:pt x="23241" y="223901"/>
                    <a:pt x="35433" y="223901"/>
                  </a:cubicBezTo>
                  <a:lnTo>
                    <a:pt x="35433" y="230632"/>
                  </a:lnTo>
                  <a:lnTo>
                    <a:pt x="35433" y="223901"/>
                  </a:lnTo>
                  <a:lnTo>
                    <a:pt x="123952" y="223901"/>
                  </a:lnTo>
                  <a:lnTo>
                    <a:pt x="123952" y="230632"/>
                  </a:lnTo>
                  <a:lnTo>
                    <a:pt x="123952" y="223901"/>
                  </a:lnTo>
                  <a:lnTo>
                    <a:pt x="163068" y="223901"/>
                  </a:lnTo>
                  <a:lnTo>
                    <a:pt x="163068" y="230632"/>
                  </a:lnTo>
                  <a:lnTo>
                    <a:pt x="156337" y="230632"/>
                  </a:lnTo>
                  <a:lnTo>
                    <a:pt x="156337" y="189103"/>
                  </a:lnTo>
                  <a:lnTo>
                    <a:pt x="163068" y="189103"/>
                  </a:lnTo>
                  <a:lnTo>
                    <a:pt x="156337" y="189103"/>
                  </a:lnTo>
                  <a:moveTo>
                    <a:pt x="169799" y="189103"/>
                  </a:moveTo>
                  <a:lnTo>
                    <a:pt x="169799" y="237236"/>
                  </a:lnTo>
                  <a:lnTo>
                    <a:pt x="35433" y="237236"/>
                  </a:lnTo>
                  <a:cubicBezTo>
                    <a:pt x="15748" y="237236"/>
                    <a:pt x="0" y="221107"/>
                    <a:pt x="0" y="201422"/>
                  </a:cubicBezTo>
                  <a:lnTo>
                    <a:pt x="0" y="0"/>
                  </a:lnTo>
                  <a:lnTo>
                    <a:pt x="134366" y="0"/>
                  </a:lnTo>
                  <a:cubicBezTo>
                    <a:pt x="154051" y="0"/>
                    <a:pt x="169799" y="16129"/>
                    <a:pt x="169799" y="35814"/>
                  </a:cubicBezTo>
                  <a:lnTo>
                    <a:pt x="169799" y="189103"/>
                  </a:lnTo>
                  <a:close/>
                </a:path>
              </a:pathLst>
            </a:custGeom>
            <a:solidFill>
              <a:srgbClr val="642340"/>
            </a:solidFill>
          </p:spPr>
        </p:sp>
        <p:sp>
          <p:nvSpPr>
            <p:cNvPr id="198" name="Freeform 198"/>
            <p:cNvSpPr/>
            <p:nvPr/>
          </p:nvSpPr>
          <p:spPr>
            <a:xfrm>
              <a:off x="264160" y="316992"/>
              <a:ext cx="101473" cy="13462"/>
            </a:xfrm>
            <a:custGeom>
              <a:avLst/>
              <a:gdLst/>
              <a:ahLst/>
              <a:cxnLst/>
              <a:rect l="l" t="t" r="r" b="b"/>
              <a:pathLst>
                <a:path w="101473" h="13462">
                  <a:moveTo>
                    <a:pt x="6731" y="0"/>
                  </a:moveTo>
                  <a:lnTo>
                    <a:pt x="94742" y="0"/>
                  </a:lnTo>
                  <a:cubicBezTo>
                    <a:pt x="98425" y="0"/>
                    <a:pt x="101473" y="3048"/>
                    <a:pt x="101473" y="6731"/>
                  </a:cubicBezTo>
                  <a:lnTo>
                    <a:pt x="98425" y="13462"/>
                  </a:lnTo>
                  <a:lnTo>
                    <a:pt x="6731" y="13462"/>
                  </a:lnTo>
                  <a:cubicBezTo>
                    <a:pt x="3048" y="13462"/>
                    <a:pt x="0" y="10414"/>
                    <a:pt x="0" y="6731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  <p:sp>
          <p:nvSpPr>
            <p:cNvPr id="199" name="Freeform 199"/>
            <p:cNvSpPr/>
            <p:nvPr/>
          </p:nvSpPr>
          <p:spPr>
            <a:xfrm>
              <a:off x="264160" y="348234"/>
              <a:ext cx="101473" cy="13462"/>
            </a:xfrm>
            <a:custGeom>
              <a:avLst/>
              <a:gdLst/>
              <a:ahLst/>
              <a:cxnLst/>
              <a:rect l="l" t="t" r="r" b="b"/>
              <a:pathLst>
                <a:path w="101473" h="13462">
                  <a:moveTo>
                    <a:pt x="6731" y="0"/>
                  </a:moveTo>
                  <a:lnTo>
                    <a:pt x="94742" y="0"/>
                  </a:lnTo>
                  <a:cubicBezTo>
                    <a:pt x="98425" y="0"/>
                    <a:pt x="101473" y="3048"/>
                    <a:pt x="101473" y="6731"/>
                  </a:cubicBezTo>
                  <a:lnTo>
                    <a:pt x="98425" y="13462"/>
                  </a:lnTo>
                  <a:lnTo>
                    <a:pt x="6731" y="13462"/>
                  </a:lnTo>
                  <a:cubicBezTo>
                    <a:pt x="3048" y="13462"/>
                    <a:pt x="0" y="10414"/>
                    <a:pt x="0" y="6731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  <p:sp>
          <p:nvSpPr>
            <p:cNvPr id="200" name="Freeform 200"/>
            <p:cNvSpPr/>
            <p:nvPr/>
          </p:nvSpPr>
          <p:spPr>
            <a:xfrm>
              <a:off x="264160" y="285750"/>
              <a:ext cx="101473" cy="13462"/>
            </a:xfrm>
            <a:custGeom>
              <a:avLst/>
              <a:gdLst/>
              <a:ahLst/>
              <a:cxnLst/>
              <a:rect l="l" t="t" r="r" b="b"/>
              <a:pathLst>
                <a:path w="101473" h="13462">
                  <a:moveTo>
                    <a:pt x="6731" y="0"/>
                  </a:moveTo>
                  <a:lnTo>
                    <a:pt x="94742" y="0"/>
                  </a:lnTo>
                  <a:cubicBezTo>
                    <a:pt x="98425" y="0"/>
                    <a:pt x="101473" y="3048"/>
                    <a:pt x="101473" y="6731"/>
                  </a:cubicBezTo>
                  <a:lnTo>
                    <a:pt x="98425" y="13462"/>
                  </a:lnTo>
                  <a:lnTo>
                    <a:pt x="6731" y="13462"/>
                  </a:lnTo>
                  <a:cubicBezTo>
                    <a:pt x="3048" y="13462"/>
                    <a:pt x="0" y="10414"/>
                    <a:pt x="0" y="6731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  <p:sp>
          <p:nvSpPr>
            <p:cNvPr id="201" name="Freeform 201"/>
            <p:cNvSpPr/>
            <p:nvPr/>
          </p:nvSpPr>
          <p:spPr>
            <a:xfrm>
              <a:off x="264160" y="254381"/>
              <a:ext cx="101473" cy="13462"/>
            </a:xfrm>
            <a:custGeom>
              <a:avLst/>
              <a:gdLst/>
              <a:ahLst/>
              <a:cxnLst/>
              <a:rect l="l" t="t" r="r" b="b"/>
              <a:pathLst>
                <a:path w="101473" h="13462">
                  <a:moveTo>
                    <a:pt x="6731" y="0"/>
                  </a:moveTo>
                  <a:lnTo>
                    <a:pt x="94742" y="0"/>
                  </a:lnTo>
                  <a:cubicBezTo>
                    <a:pt x="98425" y="0"/>
                    <a:pt x="101473" y="3048"/>
                    <a:pt x="101473" y="6731"/>
                  </a:cubicBezTo>
                  <a:lnTo>
                    <a:pt x="98425" y="13462"/>
                  </a:lnTo>
                  <a:lnTo>
                    <a:pt x="6731" y="13462"/>
                  </a:lnTo>
                  <a:cubicBezTo>
                    <a:pt x="3048" y="13462"/>
                    <a:pt x="0" y="10414"/>
                    <a:pt x="0" y="6731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  <p:sp>
          <p:nvSpPr>
            <p:cNvPr id="202" name="Freeform 202"/>
            <p:cNvSpPr/>
            <p:nvPr/>
          </p:nvSpPr>
          <p:spPr>
            <a:xfrm>
              <a:off x="264160" y="379603"/>
              <a:ext cx="82042" cy="13462"/>
            </a:xfrm>
            <a:custGeom>
              <a:avLst/>
              <a:gdLst/>
              <a:ahLst/>
              <a:cxnLst/>
              <a:rect l="l" t="t" r="r" b="b"/>
              <a:pathLst>
                <a:path w="82042" h="13462">
                  <a:moveTo>
                    <a:pt x="6731" y="0"/>
                  </a:moveTo>
                  <a:lnTo>
                    <a:pt x="75311" y="0"/>
                  </a:lnTo>
                  <a:cubicBezTo>
                    <a:pt x="78994" y="0"/>
                    <a:pt x="82042" y="3048"/>
                    <a:pt x="82042" y="6731"/>
                  </a:cubicBezTo>
                  <a:lnTo>
                    <a:pt x="78994" y="13462"/>
                  </a:lnTo>
                  <a:lnTo>
                    <a:pt x="6731" y="13462"/>
                  </a:lnTo>
                  <a:cubicBezTo>
                    <a:pt x="3048" y="13462"/>
                    <a:pt x="0" y="10414"/>
                    <a:pt x="0" y="6731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</p:grpSp>
      <p:grpSp>
        <p:nvGrpSpPr>
          <p:cNvPr id="203" name="Group 203"/>
          <p:cNvGrpSpPr>
            <a:grpSpLocks noChangeAspect="1"/>
          </p:cNvGrpSpPr>
          <p:nvPr/>
        </p:nvGrpSpPr>
        <p:grpSpPr>
          <a:xfrm>
            <a:off x="-63503" y="331784"/>
            <a:ext cx="7670797" cy="1201560"/>
            <a:chOff x="0" y="0"/>
            <a:chExt cx="7670800" cy="1201560"/>
          </a:xfrm>
        </p:grpSpPr>
        <p:sp>
          <p:nvSpPr>
            <p:cNvPr id="204" name="Freeform 204"/>
            <p:cNvSpPr/>
            <p:nvPr/>
          </p:nvSpPr>
          <p:spPr>
            <a:xfrm>
              <a:off x="63500" y="581787"/>
              <a:ext cx="7025894" cy="451358"/>
            </a:xfrm>
            <a:custGeom>
              <a:avLst/>
              <a:gdLst/>
              <a:ahLst/>
              <a:cxnLst/>
              <a:rect l="l" t="t" r="r" b="b"/>
              <a:pathLst>
                <a:path w="7025894" h="451358">
                  <a:moveTo>
                    <a:pt x="0" y="0"/>
                  </a:moveTo>
                  <a:lnTo>
                    <a:pt x="0" y="451358"/>
                  </a:lnTo>
                  <a:lnTo>
                    <a:pt x="6391656" y="451358"/>
                  </a:lnTo>
                  <a:lnTo>
                    <a:pt x="7025894" y="127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205" name="Freeform 205"/>
            <p:cNvSpPr/>
            <p:nvPr/>
          </p:nvSpPr>
          <p:spPr>
            <a:xfrm>
              <a:off x="63500" y="832993"/>
              <a:ext cx="6279896" cy="305054"/>
            </a:xfrm>
            <a:custGeom>
              <a:avLst/>
              <a:gdLst/>
              <a:ahLst/>
              <a:cxnLst/>
              <a:rect l="l" t="t" r="r" b="b"/>
              <a:pathLst>
                <a:path w="6279896" h="305054">
                  <a:moveTo>
                    <a:pt x="0" y="0"/>
                  </a:moveTo>
                  <a:lnTo>
                    <a:pt x="0" y="305054"/>
                  </a:lnTo>
                  <a:lnTo>
                    <a:pt x="5795518" y="305054"/>
                  </a:lnTo>
                  <a:lnTo>
                    <a:pt x="6279896" y="0"/>
                  </a:lnTo>
                  <a:close/>
                </a:path>
              </a:pathLst>
            </a:custGeom>
            <a:solidFill>
              <a:srgbClr val="D51B5D"/>
            </a:solidFill>
          </p:spPr>
        </p:sp>
        <p:sp>
          <p:nvSpPr>
            <p:cNvPr id="206" name="Freeform 206"/>
            <p:cNvSpPr/>
            <p:nvPr/>
          </p:nvSpPr>
          <p:spPr>
            <a:xfrm>
              <a:off x="63500" y="63500"/>
              <a:ext cx="7543800" cy="875665"/>
            </a:xfrm>
            <a:custGeom>
              <a:avLst/>
              <a:gdLst/>
              <a:ahLst/>
              <a:cxnLst/>
              <a:rect l="l" t="t" r="r" b="b"/>
              <a:pathLst>
                <a:path w="7543800" h="875665">
                  <a:moveTo>
                    <a:pt x="0" y="0"/>
                  </a:moveTo>
                  <a:lnTo>
                    <a:pt x="0" y="875665"/>
                  </a:lnTo>
                  <a:lnTo>
                    <a:pt x="6304026" y="875665"/>
                  </a:lnTo>
                  <a:lnTo>
                    <a:pt x="7543800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</p:grpSp>
      <p:grpSp>
        <p:nvGrpSpPr>
          <p:cNvPr id="207" name="Group 207"/>
          <p:cNvGrpSpPr>
            <a:grpSpLocks noChangeAspect="1"/>
          </p:cNvGrpSpPr>
          <p:nvPr/>
        </p:nvGrpSpPr>
        <p:grpSpPr>
          <a:xfrm>
            <a:off x="894693" y="41434483"/>
            <a:ext cx="6699247" cy="452066"/>
            <a:chOff x="0" y="0"/>
            <a:chExt cx="6699250" cy="452069"/>
          </a:xfrm>
        </p:grpSpPr>
        <p:sp>
          <p:nvSpPr>
            <p:cNvPr id="208" name="Freeform 208"/>
            <p:cNvSpPr/>
            <p:nvPr/>
          </p:nvSpPr>
          <p:spPr>
            <a:xfrm>
              <a:off x="115570" y="219202"/>
              <a:ext cx="6483731" cy="169418"/>
            </a:xfrm>
            <a:custGeom>
              <a:avLst/>
              <a:gdLst/>
              <a:ahLst/>
              <a:cxnLst/>
              <a:rect l="l" t="t" r="r" b="b"/>
              <a:pathLst>
                <a:path w="6483731" h="169418">
                  <a:moveTo>
                    <a:pt x="0" y="0"/>
                  </a:moveTo>
                  <a:lnTo>
                    <a:pt x="0" y="169418"/>
                  </a:lnTo>
                  <a:lnTo>
                    <a:pt x="6331077" y="169418"/>
                  </a:lnTo>
                  <a:lnTo>
                    <a:pt x="6483731" y="0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209" name="Freeform 209"/>
            <p:cNvSpPr/>
            <p:nvPr/>
          </p:nvSpPr>
          <p:spPr>
            <a:xfrm>
              <a:off x="63500" y="63500"/>
              <a:ext cx="6572250" cy="285623"/>
            </a:xfrm>
            <a:custGeom>
              <a:avLst/>
              <a:gdLst/>
              <a:ahLst/>
              <a:cxnLst/>
              <a:rect l="l" t="t" r="r" b="b"/>
              <a:pathLst>
                <a:path w="6572250" h="285623">
                  <a:moveTo>
                    <a:pt x="0" y="0"/>
                  </a:moveTo>
                  <a:lnTo>
                    <a:pt x="0" y="285623"/>
                  </a:lnTo>
                  <a:lnTo>
                    <a:pt x="6314948" y="285623"/>
                  </a:lnTo>
                  <a:lnTo>
                    <a:pt x="6572250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</p:grpSp>
      <p:grpSp>
        <p:nvGrpSpPr>
          <p:cNvPr id="210" name="Group 210"/>
          <p:cNvGrpSpPr>
            <a:grpSpLocks noChangeAspect="1"/>
          </p:cNvGrpSpPr>
          <p:nvPr/>
        </p:nvGrpSpPr>
        <p:grpSpPr>
          <a:xfrm>
            <a:off x="894712" y="40005905"/>
            <a:ext cx="6699247" cy="452066"/>
            <a:chOff x="0" y="0"/>
            <a:chExt cx="6699250" cy="452069"/>
          </a:xfrm>
        </p:grpSpPr>
        <p:sp>
          <p:nvSpPr>
            <p:cNvPr id="211" name="Freeform 211"/>
            <p:cNvSpPr/>
            <p:nvPr/>
          </p:nvSpPr>
          <p:spPr>
            <a:xfrm>
              <a:off x="115570" y="219202"/>
              <a:ext cx="6483731" cy="169418"/>
            </a:xfrm>
            <a:custGeom>
              <a:avLst/>
              <a:gdLst/>
              <a:ahLst/>
              <a:cxnLst/>
              <a:rect l="l" t="t" r="r" b="b"/>
              <a:pathLst>
                <a:path w="6483731" h="169418">
                  <a:moveTo>
                    <a:pt x="0" y="0"/>
                  </a:moveTo>
                  <a:lnTo>
                    <a:pt x="0" y="169418"/>
                  </a:lnTo>
                  <a:lnTo>
                    <a:pt x="6331077" y="169418"/>
                  </a:lnTo>
                  <a:lnTo>
                    <a:pt x="6483731" y="0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212" name="Freeform 212"/>
            <p:cNvSpPr/>
            <p:nvPr/>
          </p:nvSpPr>
          <p:spPr>
            <a:xfrm>
              <a:off x="63500" y="63500"/>
              <a:ext cx="6572250" cy="285623"/>
            </a:xfrm>
            <a:custGeom>
              <a:avLst/>
              <a:gdLst/>
              <a:ahLst/>
              <a:cxnLst/>
              <a:rect l="l" t="t" r="r" b="b"/>
              <a:pathLst>
                <a:path w="6572250" h="285623">
                  <a:moveTo>
                    <a:pt x="0" y="0"/>
                  </a:moveTo>
                  <a:lnTo>
                    <a:pt x="0" y="285623"/>
                  </a:lnTo>
                  <a:lnTo>
                    <a:pt x="6314948" y="285623"/>
                  </a:lnTo>
                  <a:lnTo>
                    <a:pt x="6572250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</p:grpSp>
      <p:grpSp>
        <p:nvGrpSpPr>
          <p:cNvPr id="219" name="Group 219"/>
          <p:cNvGrpSpPr>
            <a:grpSpLocks noChangeAspect="1"/>
          </p:cNvGrpSpPr>
          <p:nvPr/>
        </p:nvGrpSpPr>
        <p:grpSpPr>
          <a:xfrm>
            <a:off x="891216" y="38911959"/>
            <a:ext cx="6699247" cy="1045388"/>
            <a:chOff x="0" y="0"/>
            <a:chExt cx="6699250" cy="1045388"/>
          </a:xfrm>
        </p:grpSpPr>
        <p:sp>
          <p:nvSpPr>
            <p:cNvPr id="220" name="Freeform 220"/>
            <p:cNvSpPr/>
            <p:nvPr/>
          </p:nvSpPr>
          <p:spPr>
            <a:xfrm>
              <a:off x="63500" y="63500"/>
              <a:ext cx="6572250" cy="918337"/>
            </a:xfrm>
            <a:custGeom>
              <a:avLst/>
              <a:gdLst/>
              <a:ahLst/>
              <a:cxnLst/>
              <a:rect l="l" t="t" r="r" b="b"/>
              <a:pathLst>
                <a:path w="6572250" h="918337">
                  <a:moveTo>
                    <a:pt x="61976" y="0"/>
                  </a:moveTo>
                  <a:lnTo>
                    <a:pt x="0" y="61976"/>
                  </a:lnTo>
                  <a:lnTo>
                    <a:pt x="0" y="918337"/>
                  </a:lnTo>
                  <a:lnTo>
                    <a:pt x="6510274" y="918337"/>
                  </a:lnTo>
                  <a:lnTo>
                    <a:pt x="6572250" y="856361"/>
                  </a:lnTo>
                  <a:lnTo>
                    <a:pt x="6572250" y="0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221" name="Freeform 221"/>
            <p:cNvSpPr/>
            <p:nvPr/>
          </p:nvSpPr>
          <p:spPr>
            <a:xfrm>
              <a:off x="177800" y="309499"/>
              <a:ext cx="6294501" cy="537337"/>
            </a:xfrm>
            <a:custGeom>
              <a:avLst/>
              <a:gdLst/>
              <a:ahLst/>
              <a:cxnLst/>
              <a:rect l="l" t="t" r="r" b="b"/>
              <a:pathLst>
                <a:path w="6294501" h="537337">
                  <a:moveTo>
                    <a:pt x="0" y="0"/>
                  </a:moveTo>
                  <a:lnTo>
                    <a:pt x="6294501" y="0"/>
                  </a:lnTo>
                  <a:lnTo>
                    <a:pt x="6294501" y="537337"/>
                  </a:lnTo>
                  <a:lnTo>
                    <a:pt x="0" y="53733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22" name="TextBox 222"/>
          <p:cNvSpPr txBox="1"/>
          <p:nvPr/>
        </p:nvSpPr>
        <p:spPr>
          <a:xfrm>
            <a:off x="1186792" y="61217"/>
            <a:ext cx="3789687" cy="156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900" spc="-11" dirty="0">
                <a:solidFill>
                  <a:srgbClr val="231F20"/>
                </a:solidFill>
                <a:latin typeface="Montserrat"/>
              </a:rPr>
              <a:t>Please note that this summary only contains information from the</a:t>
            </a:r>
            <a:r>
              <a:rPr lang="en-US" sz="900" spc="-11" dirty="0">
                <a:solidFill>
                  <a:srgbClr val="231F20"/>
                </a:solidFill>
                <a:latin typeface="Montserrat"/>
                <a:hlinkClick r:id="rId12" tooltip="https://meetings.asco.org/abstracts-presentations/218074"/>
              </a:rPr>
              <a:t> </a:t>
            </a:r>
          </a:p>
        </p:txBody>
      </p:sp>
      <p:sp>
        <p:nvSpPr>
          <p:cNvPr id="223" name="TextBox 223"/>
          <p:cNvSpPr txBox="1"/>
          <p:nvPr/>
        </p:nvSpPr>
        <p:spPr>
          <a:xfrm>
            <a:off x="4976470" y="68151"/>
            <a:ext cx="1957730" cy="156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900" spc="6">
                <a:solidFill>
                  <a:srgbClr val="D51B5D"/>
                </a:solidFill>
                <a:latin typeface="Open Sans Bold"/>
                <a:hlinkClick r:id="rId12" tooltip="https://meetings.asco.org/abstracts-presentations/218074"/>
              </a:rPr>
              <a:t>full scientific abstract</a:t>
            </a:r>
          </a:p>
        </p:txBody>
      </p:sp>
      <p:sp>
        <p:nvSpPr>
          <p:cNvPr id="224" name="TextBox 224"/>
          <p:cNvSpPr txBox="1"/>
          <p:nvPr/>
        </p:nvSpPr>
        <p:spPr>
          <a:xfrm>
            <a:off x="1032433" y="41201892"/>
            <a:ext cx="6494529" cy="1547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900" spc="6" dirty="0">
                <a:solidFill>
                  <a:srgbClr val="231F20"/>
                </a:solidFill>
                <a:latin typeface="Open Sans Bold"/>
              </a:rPr>
              <a:t>&lt;Sponsor&gt;</a:t>
            </a:r>
          </a:p>
        </p:txBody>
      </p:sp>
      <p:sp>
        <p:nvSpPr>
          <p:cNvPr id="225" name="TextBox 225"/>
          <p:cNvSpPr txBox="1"/>
          <p:nvPr/>
        </p:nvSpPr>
        <p:spPr>
          <a:xfrm>
            <a:off x="1151217" y="16010933"/>
            <a:ext cx="6011713" cy="128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1"/>
              </a:lnSpc>
            </a:pPr>
            <a:r>
              <a:rPr lang="en-US" sz="900" spc="6" dirty="0">
                <a:solidFill>
                  <a:srgbClr val="231F20"/>
                </a:solidFill>
                <a:latin typeface="Open Sans Bold"/>
              </a:rPr>
              <a:t>&lt;Intro summary&gt;</a:t>
            </a:r>
          </a:p>
        </p:txBody>
      </p:sp>
      <p:sp>
        <p:nvSpPr>
          <p:cNvPr id="226" name="TextBox 226"/>
          <p:cNvSpPr txBox="1"/>
          <p:nvPr/>
        </p:nvSpPr>
        <p:spPr>
          <a:xfrm>
            <a:off x="1032433" y="41894157"/>
            <a:ext cx="6173343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71"/>
              </a:lnSpc>
            </a:pPr>
            <a:endParaRPr lang="en-US" sz="900" spc="6" dirty="0">
              <a:solidFill>
                <a:srgbClr val="D51B5D"/>
              </a:solidFill>
              <a:latin typeface="Open Sans Bold"/>
            </a:endParaRPr>
          </a:p>
          <a:p>
            <a:pPr algn="l">
              <a:lnSpc>
                <a:spcPts val="971"/>
              </a:lnSpc>
            </a:pPr>
            <a:endParaRPr lang="en-US" sz="900" spc="6" dirty="0">
              <a:solidFill>
                <a:srgbClr val="231F20"/>
              </a:solidFill>
              <a:latin typeface="Open Sans Bold"/>
            </a:endParaRPr>
          </a:p>
          <a:p>
            <a:pPr algn="l">
              <a:lnSpc>
                <a:spcPts val="971"/>
              </a:lnSpc>
            </a:pPr>
            <a:endParaRPr lang="en-US" sz="900" spc="6" dirty="0">
              <a:solidFill>
                <a:srgbClr val="231F20"/>
              </a:solidFill>
              <a:latin typeface="Open Sans Bold"/>
            </a:endParaRPr>
          </a:p>
          <a:p>
            <a:pPr algn="l">
              <a:lnSpc>
                <a:spcPts val="971"/>
              </a:lnSpc>
            </a:pPr>
            <a:endParaRPr lang="en-US" sz="900" spc="6" dirty="0">
              <a:solidFill>
                <a:srgbClr val="231F20"/>
              </a:solidFill>
              <a:latin typeface="Open Sans Bold"/>
            </a:endParaRPr>
          </a:p>
          <a:p>
            <a:pPr algn="l">
              <a:lnSpc>
                <a:spcPts val="971"/>
              </a:lnSpc>
            </a:pPr>
            <a:endParaRPr lang="en-US" sz="900" spc="6" dirty="0">
              <a:solidFill>
                <a:srgbClr val="231F20"/>
              </a:solidFill>
              <a:latin typeface="Open Sans Bold"/>
            </a:endParaRPr>
          </a:p>
          <a:p>
            <a:pPr algn="l">
              <a:lnSpc>
                <a:spcPts val="971"/>
              </a:lnSpc>
            </a:pPr>
            <a:r>
              <a:rPr lang="en-US" sz="900" spc="6" dirty="0">
                <a:solidFill>
                  <a:srgbClr val="231F20"/>
                </a:solidFill>
                <a:latin typeface="Open Sans Bold"/>
              </a:rPr>
              <a:t>For more information on clinical trials in general, please visit:</a:t>
            </a:r>
          </a:p>
          <a:p>
            <a:pPr algn="l">
              <a:lnSpc>
                <a:spcPts val="971"/>
              </a:lnSpc>
            </a:pPr>
            <a:r>
              <a:rPr lang="en-US" sz="900" spc="6" dirty="0">
                <a:solidFill>
                  <a:srgbClr val="D51B5D"/>
                </a:solidFill>
                <a:latin typeface="Open Sans Bold"/>
              </a:rPr>
              <a:t>https://www.clinicaltrials.gov/ct2/about-studies/learn https://www.cancer.org/treatment/treatments-and-side-effects/clinical-trials.html</a:t>
            </a:r>
          </a:p>
          <a:p>
            <a:pPr algn="r">
              <a:lnSpc>
                <a:spcPts val="971"/>
              </a:lnSpc>
            </a:pPr>
            <a:endParaRPr lang="en-US" sz="900" spc="6" dirty="0">
              <a:solidFill>
                <a:srgbClr val="D51B5D"/>
              </a:solidFill>
              <a:latin typeface="Open Sans Bold"/>
            </a:endParaRPr>
          </a:p>
          <a:p>
            <a:pPr algn="just">
              <a:lnSpc>
                <a:spcPts val="971"/>
              </a:lnSpc>
            </a:pPr>
            <a:r>
              <a:rPr lang="en-US" sz="900" spc="6" dirty="0">
                <a:solidFill>
                  <a:srgbClr val="231F20"/>
                </a:solidFill>
                <a:latin typeface="Open Sans Bold"/>
              </a:rPr>
              <a:t>Writing support for this summary was provided by Lauren O’Brien on behalf of Clinical Thinking and was funded by Pfizer and the healthcare business of Merck </a:t>
            </a:r>
            <a:r>
              <a:rPr lang="en-US" sz="900" spc="6" dirty="0" err="1">
                <a:solidFill>
                  <a:srgbClr val="231F20"/>
                </a:solidFill>
                <a:latin typeface="Open Sans Bold"/>
              </a:rPr>
              <a:t>KGaA</a:t>
            </a:r>
            <a:r>
              <a:rPr lang="en-US" sz="900" spc="6" dirty="0">
                <a:solidFill>
                  <a:srgbClr val="231F20"/>
                </a:solidFill>
                <a:latin typeface="Open Sans Bold"/>
              </a:rPr>
              <a:t>, Darmstadt, Germany (</a:t>
            </a:r>
            <a:r>
              <a:rPr lang="en-US" sz="900" spc="6" dirty="0" err="1">
                <a:solidFill>
                  <a:srgbClr val="231F20"/>
                </a:solidFill>
                <a:latin typeface="Open Sans Bold"/>
              </a:rPr>
              <a:t>CrossRef</a:t>
            </a:r>
            <a:r>
              <a:rPr lang="en-US" sz="900" spc="6" dirty="0">
                <a:solidFill>
                  <a:srgbClr val="231F20"/>
                </a:solidFill>
                <a:latin typeface="Open Sans Bold"/>
              </a:rPr>
              <a:t> Funder ID: 10.13039/100009945)</a:t>
            </a:r>
          </a:p>
        </p:txBody>
      </p:sp>
      <p:sp>
        <p:nvSpPr>
          <p:cNvPr id="227" name="TextBox 227"/>
          <p:cNvSpPr txBox="1"/>
          <p:nvPr/>
        </p:nvSpPr>
        <p:spPr>
          <a:xfrm>
            <a:off x="198666" y="25328009"/>
            <a:ext cx="351003" cy="130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"/>
              </a:lnSpc>
            </a:pPr>
            <a:r>
              <a:rPr lang="en-US" sz="750" spc="5" dirty="0">
                <a:solidFill>
                  <a:srgbClr val="642340"/>
                </a:solidFill>
                <a:latin typeface="Open Sans Bold"/>
              </a:rPr>
              <a:t>Results</a:t>
            </a:r>
          </a:p>
        </p:txBody>
      </p:sp>
      <p:sp>
        <p:nvSpPr>
          <p:cNvPr id="228" name="TextBox 228"/>
          <p:cNvSpPr txBox="1"/>
          <p:nvPr/>
        </p:nvSpPr>
        <p:spPr>
          <a:xfrm>
            <a:off x="135341" y="41531953"/>
            <a:ext cx="614324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750" spc="5" dirty="0">
                <a:solidFill>
                  <a:srgbClr val="642340"/>
                </a:solidFill>
                <a:latin typeface="Open Sans Bold"/>
              </a:rPr>
              <a:t>More information</a:t>
            </a:r>
          </a:p>
        </p:txBody>
      </p:sp>
      <p:sp>
        <p:nvSpPr>
          <p:cNvPr id="229" name="TextBox 229"/>
          <p:cNvSpPr txBox="1"/>
          <p:nvPr/>
        </p:nvSpPr>
        <p:spPr>
          <a:xfrm>
            <a:off x="137292" y="23778015"/>
            <a:ext cx="595237" cy="229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900"/>
              </a:lnSpc>
            </a:pPr>
            <a:r>
              <a:rPr lang="en-US" sz="750" spc="5" dirty="0">
                <a:solidFill>
                  <a:srgbClr val="642340"/>
                </a:solidFill>
                <a:latin typeface="Open Sans Bold"/>
              </a:rPr>
              <a:t>Aims of this summary</a:t>
            </a:r>
          </a:p>
        </p:txBody>
      </p:sp>
      <p:sp>
        <p:nvSpPr>
          <p:cNvPr id="230" name="TextBox 230"/>
          <p:cNvSpPr txBox="1"/>
          <p:nvPr/>
        </p:nvSpPr>
        <p:spPr>
          <a:xfrm>
            <a:off x="95624" y="9263282"/>
            <a:ext cx="582575" cy="130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"/>
              </a:lnSpc>
            </a:pPr>
            <a:r>
              <a:rPr lang="en-US" sz="750" spc="5" dirty="0">
                <a:solidFill>
                  <a:srgbClr val="642340"/>
                </a:solidFill>
                <a:latin typeface="Open Sans Bold"/>
              </a:rPr>
              <a:t>Background</a:t>
            </a:r>
          </a:p>
        </p:txBody>
      </p:sp>
      <p:sp>
        <p:nvSpPr>
          <p:cNvPr id="231" name="TextBox 231"/>
          <p:cNvSpPr txBox="1"/>
          <p:nvPr/>
        </p:nvSpPr>
        <p:spPr>
          <a:xfrm>
            <a:off x="101022" y="17086001"/>
            <a:ext cx="648643" cy="130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"/>
              </a:lnSpc>
            </a:pPr>
            <a:r>
              <a:rPr lang="en-US" sz="750" spc="5" dirty="0">
                <a:solidFill>
                  <a:srgbClr val="642340"/>
                </a:solidFill>
                <a:latin typeface="Open Sans Bold"/>
              </a:rPr>
              <a:t>Study design</a:t>
            </a:r>
          </a:p>
        </p:txBody>
      </p:sp>
      <p:sp>
        <p:nvSpPr>
          <p:cNvPr id="232" name="TextBox 232"/>
          <p:cNvSpPr txBox="1"/>
          <p:nvPr/>
        </p:nvSpPr>
        <p:spPr>
          <a:xfrm>
            <a:off x="116272" y="36265551"/>
            <a:ext cx="595237" cy="130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"/>
              </a:lnSpc>
            </a:pPr>
            <a:r>
              <a:rPr lang="en-US" sz="750" spc="5" dirty="0">
                <a:solidFill>
                  <a:srgbClr val="642340"/>
                </a:solidFill>
                <a:latin typeface="Open Sans Bold"/>
              </a:rPr>
              <a:t>Conclusions</a:t>
            </a:r>
          </a:p>
        </p:txBody>
      </p:sp>
      <p:sp>
        <p:nvSpPr>
          <p:cNvPr id="233" name="TextBox 233"/>
          <p:cNvSpPr txBox="1"/>
          <p:nvPr/>
        </p:nvSpPr>
        <p:spPr>
          <a:xfrm>
            <a:off x="58160" y="4186397"/>
            <a:ext cx="780800" cy="130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"/>
              </a:lnSpc>
            </a:pPr>
            <a:r>
              <a:rPr lang="en-US" sz="750" spc="5" dirty="0">
                <a:solidFill>
                  <a:srgbClr val="642340"/>
                </a:solidFill>
                <a:latin typeface="Open Sans Bold"/>
              </a:rPr>
              <a:t>Pronunciations</a:t>
            </a:r>
          </a:p>
        </p:txBody>
      </p:sp>
      <p:sp>
        <p:nvSpPr>
          <p:cNvPr id="234" name="TextBox 234"/>
          <p:cNvSpPr txBox="1"/>
          <p:nvPr/>
        </p:nvSpPr>
        <p:spPr>
          <a:xfrm>
            <a:off x="56255" y="40091401"/>
            <a:ext cx="808990" cy="130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"/>
              </a:lnSpc>
            </a:pPr>
            <a:r>
              <a:rPr lang="en-US" sz="750" spc="5" dirty="0">
                <a:solidFill>
                  <a:srgbClr val="642340"/>
                </a:solidFill>
                <a:latin typeface="Open Sans Bold"/>
              </a:rPr>
              <a:t>Study sponsors</a:t>
            </a:r>
          </a:p>
        </p:txBody>
      </p:sp>
      <p:sp>
        <p:nvSpPr>
          <p:cNvPr id="235" name="TextBox 235"/>
          <p:cNvSpPr txBox="1"/>
          <p:nvPr/>
        </p:nvSpPr>
        <p:spPr>
          <a:xfrm>
            <a:off x="169614" y="6626168"/>
            <a:ext cx="708660" cy="124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"/>
              </a:lnSpc>
            </a:pPr>
            <a:r>
              <a:rPr lang="en-US" sz="750" spc="5" dirty="0">
                <a:solidFill>
                  <a:srgbClr val="642340"/>
                </a:solidFill>
                <a:latin typeface="Open Sans Bold"/>
              </a:rPr>
              <a:t>Key takeaways</a:t>
            </a:r>
          </a:p>
        </p:txBody>
      </p:sp>
      <p:sp>
        <p:nvSpPr>
          <p:cNvPr id="236" name="TextBox 236"/>
          <p:cNvSpPr txBox="1"/>
          <p:nvPr/>
        </p:nvSpPr>
        <p:spPr>
          <a:xfrm>
            <a:off x="65837" y="1697155"/>
            <a:ext cx="685800" cy="229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750" spc="5">
                <a:solidFill>
                  <a:srgbClr val="642340"/>
                </a:solidFill>
                <a:latin typeface="Open Sans Bold"/>
              </a:rPr>
              <a:t>View scientific abstract</a:t>
            </a:r>
          </a:p>
        </p:txBody>
      </p:sp>
      <p:sp>
        <p:nvSpPr>
          <p:cNvPr id="237" name="TextBox 237"/>
          <p:cNvSpPr txBox="1"/>
          <p:nvPr/>
        </p:nvSpPr>
        <p:spPr>
          <a:xfrm>
            <a:off x="1645695" y="18718480"/>
            <a:ext cx="1059724" cy="12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960"/>
              </a:lnSpc>
            </a:pPr>
            <a:r>
              <a:rPr lang="en-US" sz="800" spc="5" dirty="0">
                <a:solidFill>
                  <a:srgbClr val="231F20"/>
                </a:solidFill>
                <a:latin typeface="Open Sans"/>
              </a:rPr>
              <a:t>Total participants</a:t>
            </a:r>
          </a:p>
        </p:txBody>
      </p:sp>
      <p:sp>
        <p:nvSpPr>
          <p:cNvPr id="238" name="TextBox 238"/>
          <p:cNvSpPr txBox="1"/>
          <p:nvPr/>
        </p:nvSpPr>
        <p:spPr>
          <a:xfrm>
            <a:off x="6071006" y="18744028"/>
            <a:ext cx="1244194" cy="250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"/>
              </a:lnSpc>
            </a:pPr>
            <a:r>
              <a:rPr lang="en-US" sz="800" spc="5" dirty="0">
                <a:solidFill>
                  <a:srgbClr val="231F20"/>
                </a:solidFill>
                <a:latin typeface="Open Sans"/>
              </a:rPr>
              <a:t>Participants in control arm</a:t>
            </a:r>
          </a:p>
        </p:txBody>
      </p:sp>
      <p:sp>
        <p:nvSpPr>
          <p:cNvPr id="239" name="TextBox 239"/>
          <p:cNvSpPr txBox="1"/>
          <p:nvPr/>
        </p:nvSpPr>
        <p:spPr>
          <a:xfrm>
            <a:off x="1072496" y="1769173"/>
            <a:ext cx="6014447" cy="103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10"/>
              </a:lnSpc>
            </a:pPr>
            <a:r>
              <a:rPr lang="en-US" sz="800" spc="5" dirty="0">
                <a:solidFill>
                  <a:srgbClr val="231F20"/>
                </a:solidFill>
                <a:latin typeface="Open Sans Bold"/>
              </a:rPr>
              <a:t>The full title of this abstract is:</a:t>
            </a:r>
            <a:endParaRPr lang="en-US" sz="800" spc="5" dirty="0">
              <a:solidFill>
                <a:srgbClr val="231F20"/>
              </a:solidFill>
              <a:latin typeface="Open Sans"/>
            </a:endParaRPr>
          </a:p>
        </p:txBody>
      </p:sp>
      <p:sp>
        <p:nvSpPr>
          <p:cNvPr id="240" name="TextBox 240"/>
          <p:cNvSpPr txBox="1"/>
          <p:nvPr/>
        </p:nvSpPr>
        <p:spPr>
          <a:xfrm>
            <a:off x="1208332" y="4474690"/>
            <a:ext cx="2881186" cy="186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50"/>
              </a:lnSpc>
            </a:pPr>
            <a:r>
              <a:rPr lang="en-US" sz="1000" spc="7" dirty="0">
                <a:solidFill>
                  <a:srgbClr val="642340"/>
                </a:solidFill>
                <a:latin typeface="Open Sans Bold"/>
              </a:rPr>
              <a:t>Medical terms pronunciations</a:t>
            </a:r>
          </a:p>
        </p:txBody>
      </p:sp>
      <p:sp>
        <p:nvSpPr>
          <p:cNvPr id="241" name="TextBox 241"/>
          <p:cNvSpPr txBox="1"/>
          <p:nvPr/>
        </p:nvSpPr>
        <p:spPr>
          <a:xfrm>
            <a:off x="1140036" y="3014951"/>
            <a:ext cx="2090034" cy="696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079"/>
              </a:lnSpc>
            </a:pPr>
            <a:r>
              <a:rPr lang="en-US" sz="1000" spc="7" dirty="0">
                <a:solidFill>
                  <a:srgbClr val="231F20"/>
                </a:solidFill>
                <a:latin typeface="Open Sans Bold"/>
              </a:rPr>
              <a:t>Please note this summary only contains information from the scientific abstract</a:t>
            </a:r>
          </a:p>
          <a:p>
            <a:pPr algn="l">
              <a:lnSpc>
                <a:spcPts val="2500"/>
              </a:lnSpc>
            </a:pPr>
            <a:r>
              <a:rPr lang="en-US" sz="1000" spc="7" dirty="0">
                <a:solidFill>
                  <a:srgbClr val="D51B5D"/>
                </a:solidFill>
                <a:latin typeface="Open Sans Bold"/>
                <a:hlinkClick r:id="rId12" tooltip="https://meetings.asco.org/abstracts-presentations/218074"/>
              </a:rPr>
              <a:t>View scientific abstract</a:t>
            </a:r>
          </a:p>
        </p:txBody>
      </p:sp>
      <p:sp>
        <p:nvSpPr>
          <p:cNvPr id="242" name="TextBox 242"/>
          <p:cNvSpPr txBox="1"/>
          <p:nvPr/>
        </p:nvSpPr>
        <p:spPr>
          <a:xfrm>
            <a:off x="2371577" y="29138373"/>
            <a:ext cx="905253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1000" spc="7" dirty="0">
                <a:solidFill>
                  <a:srgbClr val="231F20"/>
                </a:solidFill>
                <a:latin typeface="Open Sans Bold"/>
              </a:rPr>
              <a:t>&lt;side-effect1&gt;</a:t>
            </a:r>
            <a:endParaRPr lang="en-US" sz="1000" spc="7" dirty="0">
              <a:solidFill>
                <a:srgbClr val="231F20"/>
              </a:solidFill>
              <a:latin typeface="Open Sans"/>
            </a:endParaRPr>
          </a:p>
        </p:txBody>
      </p:sp>
      <p:sp>
        <p:nvSpPr>
          <p:cNvPr id="246" name="TextBox 246"/>
          <p:cNvSpPr txBox="1"/>
          <p:nvPr/>
        </p:nvSpPr>
        <p:spPr>
          <a:xfrm>
            <a:off x="2529859" y="26233009"/>
            <a:ext cx="3962333" cy="153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spc="7" dirty="0">
                <a:solidFill>
                  <a:srgbClr val="231F20"/>
                </a:solidFill>
                <a:latin typeface="Open Sans Bold"/>
              </a:rPr>
              <a:t>How long did the participants receive the treatment?</a:t>
            </a:r>
          </a:p>
        </p:txBody>
      </p:sp>
      <p:sp>
        <p:nvSpPr>
          <p:cNvPr id="248" name="TextBox 248"/>
          <p:cNvSpPr txBox="1"/>
          <p:nvPr/>
        </p:nvSpPr>
        <p:spPr>
          <a:xfrm>
            <a:off x="3208372" y="4460781"/>
            <a:ext cx="3847150" cy="167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7" dirty="0">
                <a:solidFill>
                  <a:srgbClr val="642340"/>
                </a:solidFill>
                <a:latin typeface="Open Sans Bold"/>
              </a:rPr>
              <a:t> </a:t>
            </a:r>
            <a:r>
              <a:rPr lang="en-US" sz="1000" spc="7" dirty="0">
                <a:solidFill>
                  <a:srgbClr val="642340"/>
                </a:solidFill>
                <a:latin typeface="Open Sans"/>
              </a:rPr>
              <a:t>&lt;Phonetics&gt;</a:t>
            </a:r>
          </a:p>
        </p:txBody>
      </p:sp>
      <p:sp>
        <p:nvSpPr>
          <p:cNvPr id="249" name="TextBox 249"/>
          <p:cNvSpPr txBox="1"/>
          <p:nvPr/>
        </p:nvSpPr>
        <p:spPr>
          <a:xfrm>
            <a:off x="2120284" y="27031950"/>
            <a:ext cx="4257037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000" spc="7" dirty="0">
                <a:solidFill>
                  <a:srgbClr val="231F20"/>
                </a:solidFill>
                <a:latin typeface="Open Sans Bold"/>
              </a:rPr>
              <a:t>In all people who received treatment and best supportive care, how many had at least 1 side effect related to treatment?</a:t>
            </a:r>
          </a:p>
        </p:txBody>
      </p:sp>
      <p:sp>
        <p:nvSpPr>
          <p:cNvPr id="250" name="TextBox 250"/>
          <p:cNvSpPr txBox="1"/>
          <p:nvPr/>
        </p:nvSpPr>
        <p:spPr>
          <a:xfrm>
            <a:off x="1966730" y="28568245"/>
            <a:ext cx="4757127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000" spc="7" dirty="0">
                <a:solidFill>
                  <a:srgbClr val="231F20"/>
                </a:solidFill>
                <a:latin typeface="Open Sans Bold"/>
              </a:rPr>
              <a:t>The most common severe side effects related to treatment were?</a:t>
            </a:r>
          </a:p>
        </p:txBody>
      </p:sp>
      <p:sp>
        <p:nvSpPr>
          <p:cNvPr id="254" name="TextBox 254"/>
          <p:cNvSpPr txBox="1"/>
          <p:nvPr/>
        </p:nvSpPr>
        <p:spPr>
          <a:xfrm>
            <a:off x="4798431" y="2820874"/>
            <a:ext cx="2936234" cy="594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000" spc="7" dirty="0">
                <a:solidFill>
                  <a:srgbClr val="231F20"/>
                </a:solidFill>
                <a:latin typeface="Open Sans Bold"/>
              </a:rPr>
              <a:t>Date of summary:</a:t>
            </a:r>
            <a:endParaRPr lang="en-US" sz="1000" spc="7" dirty="0">
              <a:solidFill>
                <a:srgbClr val="231F20"/>
              </a:solidFill>
              <a:latin typeface="Open Sans"/>
            </a:endParaRPr>
          </a:p>
          <a:p>
            <a:pPr algn="l">
              <a:lnSpc>
                <a:spcPts val="2500"/>
              </a:lnSpc>
            </a:pPr>
            <a:r>
              <a:rPr lang="en-US" sz="1000" spc="7" dirty="0">
                <a:solidFill>
                  <a:srgbClr val="231F20"/>
                </a:solidFill>
                <a:latin typeface="Open Sans"/>
              </a:rPr>
              <a:t>For more information on this study, go to: </a:t>
            </a:r>
          </a:p>
        </p:txBody>
      </p:sp>
      <p:sp>
        <p:nvSpPr>
          <p:cNvPr id="256" name="TextBox 256"/>
          <p:cNvSpPr txBox="1"/>
          <p:nvPr/>
        </p:nvSpPr>
        <p:spPr>
          <a:xfrm>
            <a:off x="1011088" y="40085239"/>
            <a:ext cx="2096110" cy="233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 spc="61">
                <a:solidFill>
                  <a:srgbClr val="FFFFFF"/>
                </a:solidFill>
                <a:latin typeface="IBM Plex Sans Condensed Bold"/>
              </a:rPr>
              <a:t>Who sponsored this study?</a:t>
            </a:r>
          </a:p>
        </p:txBody>
      </p:sp>
      <p:sp>
        <p:nvSpPr>
          <p:cNvPr id="257" name="TextBox 257"/>
          <p:cNvSpPr txBox="1"/>
          <p:nvPr/>
        </p:nvSpPr>
        <p:spPr>
          <a:xfrm>
            <a:off x="976503" y="9124950"/>
            <a:ext cx="2829487" cy="359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1300" spc="61" dirty="0">
                <a:solidFill>
                  <a:srgbClr val="FFFFFF"/>
                </a:solidFill>
                <a:latin typeface="IBM Plex Sans Condensed Bold"/>
              </a:rPr>
              <a:t>What did this study look at?</a:t>
            </a:r>
          </a:p>
        </p:txBody>
      </p:sp>
      <p:sp>
        <p:nvSpPr>
          <p:cNvPr id="258" name="TextBox 258"/>
          <p:cNvSpPr txBox="1"/>
          <p:nvPr/>
        </p:nvSpPr>
        <p:spPr>
          <a:xfrm>
            <a:off x="1011079" y="41513808"/>
            <a:ext cx="2768232" cy="233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 spc="61">
                <a:solidFill>
                  <a:srgbClr val="FFFFFF"/>
                </a:solidFill>
                <a:latin typeface="IBM Plex Sans Condensed Bold"/>
              </a:rPr>
              <a:t>Where can I find more information?</a:t>
            </a:r>
          </a:p>
        </p:txBody>
      </p:sp>
      <p:sp>
        <p:nvSpPr>
          <p:cNvPr id="259" name="TextBox 259"/>
          <p:cNvSpPr txBox="1"/>
          <p:nvPr/>
        </p:nvSpPr>
        <p:spPr>
          <a:xfrm>
            <a:off x="979551" y="16975064"/>
            <a:ext cx="2903439" cy="7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25"/>
              </a:lnSpc>
            </a:pPr>
            <a:r>
              <a:rPr lang="en-US" sz="1300" spc="61">
                <a:solidFill>
                  <a:srgbClr val="FFFFFF"/>
                </a:solidFill>
                <a:latin typeface="IBM Plex Sans Condensed Bold"/>
              </a:rPr>
              <a:t>What happened during this analysis? </a:t>
            </a:r>
            <a:r>
              <a:rPr lang="en-US" sz="1300" spc="61">
                <a:solidFill>
                  <a:srgbClr val="D51B5D"/>
                </a:solidFill>
                <a:latin typeface="IBM Plex Sans Condensed Bold"/>
              </a:rPr>
              <a:t>Who took part in this analysis?</a:t>
            </a:r>
          </a:p>
        </p:txBody>
      </p:sp>
      <p:sp>
        <p:nvSpPr>
          <p:cNvPr id="260" name="TextBox 260"/>
          <p:cNvSpPr txBox="1"/>
          <p:nvPr/>
        </p:nvSpPr>
        <p:spPr>
          <a:xfrm>
            <a:off x="1032434" y="25321846"/>
            <a:ext cx="3017206" cy="233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 spc="61">
                <a:solidFill>
                  <a:srgbClr val="FFFFFF"/>
                </a:solidFill>
                <a:latin typeface="IBM Plex Sans Condensed Bold"/>
              </a:rPr>
              <a:t>What were the results of this analysis?</a:t>
            </a:r>
          </a:p>
        </p:txBody>
      </p:sp>
      <p:sp>
        <p:nvSpPr>
          <p:cNvPr id="262" name="TextBox 262"/>
          <p:cNvSpPr txBox="1"/>
          <p:nvPr/>
        </p:nvSpPr>
        <p:spPr>
          <a:xfrm>
            <a:off x="1009326" y="6612274"/>
            <a:ext cx="3792493" cy="233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 spc="62">
                <a:solidFill>
                  <a:srgbClr val="FFFFFF"/>
                </a:solidFill>
                <a:latin typeface="IBM Plex Sans Condensed Bold"/>
              </a:rPr>
              <a:t>What are the key takeaways from this summary?</a:t>
            </a:r>
          </a:p>
        </p:txBody>
      </p:sp>
      <p:sp>
        <p:nvSpPr>
          <p:cNvPr id="263" name="TextBox 263"/>
          <p:cNvSpPr txBox="1"/>
          <p:nvPr/>
        </p:nvSpPr>
        <p:spPr>
          <a:xfrm>
            <a:off x="1011079" y="23762327"/>
            <a:ext cx="3982688" cy="233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 spc="62" dirty="0">
                <a:solidFill>
                  <a:srgbClr val="FFFFFF"/>
                </a:solidFill>
                <a:latin typeface="IBM Plex Sans Condensed Bold"/>
              </a:rPr>
              <a:t>What did the researchers look at for this summary?</a:t>
            </a:r>
          </a:p>
        </p:txBody>
      </p:sp>
      <p:sp>
        <p:nvSpPr>
          <p:cNvPr id="264" name="TextBox 264"/>
          <p:cNvSpPr txBox="1"/>
          <p:nvPr/>
        </p:nvSpPr>
        <p:spPr>
          <a:xfrm>
            <a:off x="979551" y="15449550"/>
            <a:ext cx="4570771" cy="233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 spc="59" dirty="0">
                <a:solidFill>
                  <a:srgbClr val="D51B5D"/>
                </a:solidFill>
                <a:latin typeface="IBM Plex Sans Condensed Bold"/>
              </a:rPr>
              <a:t>What did the researchers want to find out in this analysis? </a:t>
            </a:r>
          </a:p>
        </p:txBody>
      </p:sp>
      <p:sp>
        <p:nvSpPr>
          <p:cNvPr id="265" name="TextBox 265"/>
          <p:cNvSpPr txBox="1"/>
          <p:nvPr/>
        </p:nvSpPr>
        <p:spPr>
          <a:xfrm>
            <a:off x="1007297" y="36255284"/>
            <a:ext cx="4755832" cy="233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 spc="61" dirty="0">
                <a:solidFill>
                  <a:srgbClr val="FFFFFF"/>
                </a:solidFill>
                <a:latin typeface="IBM Plex Sans Condensed Bold"/>
              </a:rPr>
              <a:t>What were the main conclusions reported by the researchers?</a:t>
            </a:r>
          </a:p>
        </p:txBody>
      </p:sp>
      <p:sp>
        <p:nvSpPr>
          <p:cNvPr id="268" name="TextBox 268"/>
          <p:cNvSpPr txBox="1"/>
          <p:nvPr/>
        </p:nvSpPr>
        <p:spPr>
          <a:xfrm>
            <a:off x="1006491" y="9782874"/>
            <a:ext cx="6352032" cy="186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620"/>
              </a:lnSpc>
            </a:pPr>
            <a:r>
              <a:rPr lang="en-US" sz="975" spc="6" dirty="0">
                <a:solidFill>
                  <a:srgbClr val="642340"/>
                </a:solidFill>
                <a:latin typeface="Open Sans"/>
              </a:rPr>
              <a:t>• </a:t>
            </a:r>
            <a:r>
              <a:rPr lang="en-US" sz="975" spc="6" dirty="0">
                <a:solidFill>
                  <a:srgbClr val="231F20"/>
                </a:solidFill>
                <a:latin typeface="Open Sans"/>
              </a:rPr>
              <a:t>&lt;Introduction&gt;</a:t>
            </a:r>
          </a:p>
        </p:txBody>
      </p:sp>
      <p:sp>
        <p:nvSpPr>
          <p:cNvPr id="270" name="TextBox 270"/>
          <p:cNvSpPr txBox="1"/>
          <p:nvPr/>
        </p:nvSpPr>
        <p:spPr>
          <a:xfrm>
            <a:off x="979551" y="7010553"/>
            <a:ext cx="6435604" cy="147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0"/>
              </a:lnSpc>
            </a:pPr>
            <a:r>
              <a:rPr lang="en-US" sz="975" spc="6" dirty="0">
                <a:solidFill>
                  <a:srgbClr val="642340"/>
                </a:solidFill>
                <a:latin typeface="Open Sans"/>
              </a:rPr>
              <a:t>• </a:t>
            </a:r>
            <a:r>
              <a:rPr lang="en-US" sz="975" spc="6" dirty="0">
                <a:solidFill>
                  <a:srgbClr val="231F20"/>
                </a:solidFill>
                <a:latin typeface="Open Sans"/>
              </a:rPr>
              <a:t>&lt;Key takeaway&gt;</a:t>
            </a:r>
          </a:p>
        </p:txBody>
      </p:sp>
      <p:sp>
        <p:nvSpPr>
          <p:cNvPr id="276" name="TextBox 276"/>
          <p:cNvSpPr txBox="1"/>
          <p:nvPr/>
        </p:nvSpPr>
        <p:spPr>
          <a:xfrm>
            <a:off x="979551" y="24105475"/>
            <a:ext cx="6456131" cy="18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20"/>
              </a:lnSpc>
            </a:pPr>
            <a:r>
              <a:rPr lang="en-US" sz="975" spc="-12" dirty="0">
                <a:solidFill>
                  <a:srgbClr val="642340"/>
                </a:solidFill>
                <a:latin typeface="Montserrat"/>
              </a:rPr>
              <a:t>• </a:t>
            </a:r>
            <a:r>
              <a:rPr lang="en-US" sz="975" spc="-12" dirty="0">
                <a:solidFill>
                  <a:srgbClr val="231F20"/>
                </a:solidFill>
                <a:latin typeface="Montserrat"/>
              </a:rPr>
              <a:t>&lt;Aims&gt;</a:t>
            </a:r>
          </a:p>
        </p:txBody>
      </p:sp>
      <p:sp>
        <p:nvSpPr>
          <p:cNvPr id="277" name="TextBox 277"/>
          <p:cNvSpPr txBox="1"/>
          <p:nvPr/>
        </p:nvSpPr>
        <p:spPr>
          <a:xfrm>
            <a:off x="956450" y="17778208"/>
            <a:ext cx="6487087" cy="146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0"/>
              </a:lnSpc>
            </a:pPr>
            <a:r>
              <a:rPr lang="en-US" sz="975" spc="-12" dirty="0">
                <a:solidFill>
                  <a:srgbClr val="642340"/>
                </a:solidFill>
                <a:latin typeface="Montserrat"/>
              </a:rPr>
              <a:t>• </a:t>
            </a:r>
            <a:r>
              <a:rPr lang="en-US" sz="975" spc="-12" dirty="0">
                <a:solidFill>
                  <a:srgbClr val="231F20"/>
                </a:solidFill>
                <a:latin typeface="Montserrat"/>
              </a:rPr>
              <a:t>&lt;Participants&gt; participants with &lt;Disease condition&gt;</a:t>
            </a:r>
          </a:p>
        </p:txBody>
      </p:sp>
      <p:sp>
        <p:nvSpPr>
          <p:cNvPr id="278" name="TextBox 278"/>
          <p:cNvSpPr txBox="1"/>
          <p:nvPr/>
        </p:nvSpPr>
        <p:spPr>
          <a:xfrm>
            <a:off x="979551" y="36664938"/>
            <a:ext cx="6496774" cy="146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0"/>
              </a:lnSpc>
            </a:pPr>
            <a:r>
              <a:rPr lang="en-US" sz="975" spc="-12" dirty="0">
                <a:solidFill>
                  <a:srgbClr val="642340"/>
                </a:solidFill>
                <a:latin typeface="Montserrat"/>
              </a:rPr>
              <a:t>• </a:t>
            </a:r>
            <a:r>
              <a:rPr lang="en-US" sz="975" spc="-12" dirty="0">
                <a:solidFill>
                  <a:srgbClr val="231F20"/>
                </a:solidFill>
                <a:latin typeface="Montserrat"/>
              </a:rPr>
              <a:t>&lt;Conclusions&gt;</a:t>
            </a:r>
          </a:p>
        </p:txBody>
      </p:sp>
      <p:sp>
        <p:nvSpPr>
          <p:cNvPr id="286" name="TextBox 286"/>
          <p:cNvSpPr txBox="1"/>
          <p:nvPr/>
        </p:nvSpPr>
        <p:spPr>
          <a:xfrm>
            <a:off x="6000039" y="18020164"/>
            <a:ext cx="1373913" cy="525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1400" spc="-46" dirty="0">
                <a:solidFill>
                  <a:srgbClr val="642340"/>
                </a:solidFill>
                <a:latin typeface="Montserrat Medium"/>
              </a:rPr>
              <a:t>&lt;control arm&gt;</a:t>
            </a:r>
          </a:p>
        </p:txBody>
      </p:sp>
      <p:sp>
        <p:nvSpPr>
          <p:cNvPr id="295" name="TextBox 295"/>
          <p:cNvSpPr txBox="1"/>
          <p:nvPr/>
        </p:nvSpPr>
        <p:spPr>
          <a:xfrm>
            <a:off x="4067527" y="27724012"/>
            <a:ext cx="464365" cy="222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 spc="-16" dirty="0">
                <a:solidFill>
                  <a:srgbClr val="FFFFFF"/>
                </a:solidFill>
                <a:latin typeface="Montserrat Medium"/>
              </a:rPr>
              <a:t>&lt;E&gt;</a:t>
            </a:r>
          </a:p>
        </p:txBody>
      </p:sp>
      <p:sp>
        <p:nvSpPr>
          <p:cNvPr id="296" name="TextBox 296"/>
          <p:cNvSpPr txBox="1"/>
          <p:nvPr/>
        </p:nvSpPr>
        <p:spPr>
          <a:xfrm>
            <a:off x="1069019" y="38989873"/>
            <a:ext cx="6107173" cy="186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9"/>
              </a:lnSpc>
            </a:pPr>
            <a:r>
              <a:rPr lang="en-US" sz="699" spc="4" dirty="0">
                <a:solidFill>
                  <a:srgbClr val="231F20"/>
                </a:solidFill>
                <a:latin typeface="Open Sans Bold"/>
              </a:rPr>
              <a:t>Disclaimers</a:t>
            </a:r>
          </a:p>
        </p:txBody>
      </p:sp>
      <p:sp>
        <p:nvSpPr>
          <p:cNvPr id="297" name="TextBox 297"/>
          <p:cNvSpPr txBox="1"/>
          <p:nvPr/>
        </p:nvSpPr>
        <p:spPr>
          <a:xfrm>
            <a:off x="1036701" y="40496490"/>
            <a:ext cx="2071373" cy="484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4"/>
              </a:lnSpc>
            </a:pPr>
            <a:r>
              <a:rPr lang="en-US" sz="875" spc="6">
                <a:solidFill>
                  <a:srgbClr val="231F20"/>
                </a:solidFill>
                <a:latin typeface="Open Sans"/>
              </a:rPr>
              <a:t>Pfizer</a:t>
            </a:r>
          </a:p>
          <a:p>
            <a:pPr algn="l">
              <a:lnSpc>
                <a:spcPts val="944"/>
              </a:lnSpc>
            </a:pPr>
            <a:r>
              <a:rPr lang="en-US" sz="875" spc="6">
                <a:solidFill>
                  <a:srgbClr val="231F20"/>
                </a:solidFill>
                <a:latin typeface="Open Sans"/>
              </a:rPr>
              <a:t>235 East 42nd Street</a:t>
            </a:r>
          </a:p>
          <a:p>
            <a:pPr algn="l">
              <a:lnSpc>
                <a:spcPts val="944"/>
              </a:lnSpc>
            </a:pPr>
            <a:r>
              <a:rPr lang="en-US" sz="875" spc="6">
                <a:solidFill>
                  <a:srgbClr val="231F20"/>
                </a:solidFill>
                <a:latin typeface="Open Sans"/>
              </a:rPr>
              <a:t>New York, NY 10017, USA</a:t>
            </a:r>
          </a:p>
          <a:p>
            <a:pPr algn="l">
              <a:lnSpc>
                <a:spcPts val="944"/>
              </a:lnSpc>
            </a:pPr>
            <a:r>
              <a:rPr lang="en-US" sz="875" spc="6">
                <a:solidFill>
                  <a:srgbClr val="231F20"/>
                </a:solidFill>
                <a:latin typeface="Open Sans"/>
              </a:rPr>
              <a:t>Phone (United States): +1 212-733-2323</a:t>
            </a:r>
          </a:p>
        </p:txBody>
      </p:sp>
      <p:sp>
        <p:nvSpPr>
          <p:cNvPr id="298" name="TextBox 298"/>
          <p:cNvSpPr txBox="1"/>
          <p:nvPr/>
        </p:nvSpPr>
        <p:spPr>
          <a:xfrm>
            <a:off x="4158701" y="40496490"/>
            <a:ext cx="2198722" cy="604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44"/>
              </a:lnSpc>
            </a:pPr>
            <a:r>
              <a:rPr lang="en-US" sz="875" spc="6">
                <a:solidFill>
                  <a:srgbClr val="231F20"/>
                </a:solidFill>
                <a:latin typeface="Open Sans"/>
              </a:rPr>
              <a:t>The healthcare business of Merck KGaA, Darmstadt, Germany</a:t>
            </a:r>
          </a:p>
          <a:p>
            <a:pPr algn="l">
              <a:lnSpc>
                <a:spcPts val="944"/>
              </a:lnSpc>
            </a:pPr>
            <a:r>
              <a:rPr lang="en-US" sz="875" spc="6">
                <a:solidFill>
                  <a:srgbClr val="231F20"/>
                </a:solidFill>
                <a:latin typeface="Open Sans"/>
              </a:rPr>
              <a:t>Frankfurter Strasse 250</a:t>
            </a:r>
          </a:p>
          <a:p>
            <a:pPr algn="l">
              <a:lnSpc>
                <a:spcPts val="944"/>
              </a:lnSpc>
            </a:pPr>
            <a:r>
              <a:rPr lang="en-US" sz="875" spc="6">
                <a:solidFill>
                  <a:srgbClr val="231F20"/>
                </a:solidFill>
                <a:latin typeface="Open Sans"/>
              </a:rPr>
              <a:t>Darmstadt, 64293, Germany</a:t>
            </a:r>
          </a:p>
          <a:p>
            <a:pPr algn="l">
              <a:lnSpc>
                <a:spcPts val="944"/>
              </a:lnSpc>
            </a:pPr>
            <a:r>
              <a:rPr lang="en-US" sz="875" spc="6">
                <a:solidFill>
                  <a:srgbClr val="231F20"/>
                </a:solidFill>
                <a:latin typeface="Open Sans"/>
              </a:rPr>
              <a:t>Phone (Germany): +49 6151 720 </a:t>
            </a:r>
          </a:p>
        </p:txBody>
      </p:sp>
      <p:sp>
        <p:nvSpPr>
          <p:cNvPr id="299" name="TextBox 299"/>
          <p:cNvSpPr txBox="1"/>
          <p:nvPr/>
        </p:nvSpPr>
        <p:spPr>
          <a:xfrm>
            <a:off x="111824" y="514350"/>
            <a:ext cx="6510661" cy="230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sz="1500" spc="-4" dirty="0">
                <a:solidFill>
                  <a:srgbClr val="FFFFFF"/>
                </a:solidFill>
                <a:latin typeface="IBM Plex Sans Condensed Bold"/>
              </a:rPr>
              <a:t>&lt;Title&gt;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BCE8F1C-7750-EC0F-D990-65774717A30C}"/>
              </a:ext>
            </a:extLst>
          </p:cNvPr>
          <p:cNvSpPr txBox="1"/>
          <p:nvPr/>
        </p:nvSpPr>
        <p:spPr>
          <a:xfrm>
            <a:off x="4681030" y="3592965"/>
            <a:ext cx="3367496" cy="17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sz="1000" spc="7" dirty="0">
                <a:solidFill>
                  <a:srgbClr val="D51B5D"/>
                </a:solidFill>
                <a:latin typeface="Open Sans Bold"/>
              </a:rPr>
              <a:t>&lt;clinical trials gov link&gt;</a:t>
            </a:r>
          </a:p>
        </p:txBody>
      </p:sp>
      <p:sp>
        <p:nvSpPr>
          <p:cNvPr id="308" name="TextBox 237">
            <a:extLst>
              <a:ext uri="{FF2B5EF4-FFF2-40B4-BE49-F238E27FC236}">
                <a16:creationId xmlns:a16="http://schemas.microsoft.com/office/drawing/2014/main" id="{6ED23D14-9C7E-AEFC-B14D-F29693B7F84A}"/>
              </a:ext>
            </a:extLst>
          </p:cNvPr>
          <p:cNvSpPr txBox="1"/>
          <p:nvPr/>
        </p:nvSpPr>
        <p:spPr>
          <a:xfrm>
            <a:off x="3689684" y="18718479"/>
            <a:ext cx="723703" cy="2509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960"/>
              </a:lnSpc>
            </a:pPr>
            <a:r>
              <a:rPr lang="en-US" sz="800" spc="5" dirty="0">
                <a:solidFill>
                  <a:srgbClr val="231F20"/>
                </a:solidFill>
                <a:latin typeface="Open Sans"/>
              </a:rPr>
              <a:t>Participants in treatment arm</a:t>
            </a:r>
          </a:p>
        </p:txBody>
      </p:sp>
      <p:sp>
        <p:nvSpPr>
          <p:cNvPr id="309" name="TextBox 286">
            <a:extLst>
              <a:ext uri="{FF2B5EF4-FFF2-40B4-BE49-F238E27FC236}">
                <a16:creationId xmlns:a16="http://schemas.microsoft.com/office/drawing/2014/main" id="{0524A92F-F4D1-2847-C89B-80228750229C}"/>
              </a:ext>
            </a:extLst>
          </p:cNvPr>
          <p:cNvSpPr txBox="1"/>
          <p:nvPr/>
        </p:nvSpPr>
        <p:spPr>
          <a:xfrm>
            <a:off x="3669901" y="18038575"/>
            <a:ext cx="1560575" cy="525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1400" spc="-46" dirty="0">
                <a:solidFill>
                  <a:srgbClr val="C00000"/>
                </a:solidFill>
                <a:latin typeface="Montserrat Medium"/>
              </a:rPr>
              <a:t>&lt;treatment arm&gt;</a:t>
            </a:r>
          </a:p>
        </p:txBody>
      </p:sp>
      <p:sp>
        <p:nvSpPr>
          <p:cNvPr id="310" name="TextBox 286">
            <a:extLst>
              <a:ext uri="{FF2B5EF4-FFF2-40B4-BE49-F238E27FC236}">
                <a16:creationId xmlns:a16="http://schemas.microsoft.com/office/drawing/2014/main" id="{7960A6DF-BA4E-8BD7-1843-43CF5C1A88C7}"/>
              </a:ext>
            </a:extLst>
          </p:cNvPr>
          <p:cNvSpPr txBox="1"/>
          <p:nvPr/>
        </p:nvSpPr>
        <p:spPr>
          <a:xfrm>
            <a:off x="1581334" y="18065965"/>
            <a:ext cx="1338787" cy="525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1400" spc="-46" dirty="0">
                <a:solidFill>
                  <a:schemeClr val="accent5">
                    <a:lumMod val="75000"/>
                  </a:schemeClr>
                </a:solidFill>
                <a:latin typeface="Montserrat Medium"/>
              </a:rPr>
              <a:t>&lt;Participants&gt;</a:t>
            </a:r>
          </a:p>
        </p:txBody>
      </p:sp>
      <p:sp>
        <p:nvSpPr>
          <p:cNvPr id="311" name="TextBox 295">
            <a:extLst>
              <a:ext uri="{FF2B5EF4-FFF2-40B4-BE49-F238E27FC236}">
                <a16:creationId xmlns:a16="http://schemas.microsoft.com/office/drawing/2014/main" id="{EE0B4870-65BE-7FDC-43BA-803C52B4E766}"/>
              </a:ext>
            </a:extLst>
          </p:cNvPr>
          <p:cNvSpPr txBox="1"/>
          <p:nvPr/>
        </p:nvSpPr>
        <p:spPr>
          <a:xfrm>
            <a:off x="1826960" y="26185569"/>
            <a:ext cx="464365" cy="222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 spc="-16" dirty="0">
                <a:solidFill>
                  <a:srgbClr val="FFFFFF"/>
                </a:solidFill>
                <a:latin typeface="Montserrat Medium"/>
              </a:rPr>
              <a:t>&lt;D&gt;</a:t>
            </a:r>
          </a:p>
        </p:txBody>
      </p:sp>
      <p:sp>
        <p:nvSpPr>
          <p:cNvPr id="313" name="Freeform 85">
            <a:extLst>
              <a:ext uri="{FF2B5EF4-FFF2-40B4-BE49-F238E27FC236}">
                <a16:creationId xmlns:a16="http://schemas.microsoft.com/office/drawing/2014/main" id="{FCA6FCE6-55CE-CC2B-3514-89987785F115}"/>
              </a:ext>
            </a:extLst>
          </p:cNvPr>
          <p:cNvSpPr/>
          <p:nvPr/>
        </p:nvSpPr>
        <p:spPr>
          <a:xfrm>
            <a:off x="4953347" y="28886215"/>
            <a:ext cx="905253" cy="905253"/>
          </a:xfrm>
          <a:custGeom>
            <a:avLst/>
            <a:gdLst/>
            <a:ahLst/>
            <a:cxnLst/>
            <a:rect l="l" t="t" r="r" b="b"/>
            <a:pathLst>
              <a:path w="905256" h="905256">
                <a:moveTo>
                  <a:pt x="905256" y="452628"/>
                </a:moveTo>
                <a:cubicBezTo>
                  <a:pt x="905256" y="702564"/>
                  <a:pt x="702564" y="905256"/>
                  <a:pt x="452628" y="905256"/>
                </a:cubicBezTo>
                <a:cubicBezTo>
                  <a:pt x="202692" y="905256"/>
                  <a:pt x="0" y="702564"/>
                  <a:pt x="0" y="452628"/>
                </a:cubicBezTo>
                <a:cubicBezTo>
                  <a:pt x="0" y="202692"/>
                  <a:pt x="202692" y="0"/>
                  <a:pt x="452628" y="0"/>
                </a:cubicBezTo>
                <a:cubicBezTo>
                  <a:pt x="702564" y="0"/>
                  <a:pt x="905256" y="202692"/>
                  <a:pt x="905256" y="452628"/>
                </a:cubicBezTo>
              </a:path>
            </a:pathLst>
          </a:custGeom>
          <a:solidFill>
            <a:srgbClr val="9DCECA"/>
          </a:solidFill>
        </p:spPr>
      </p:sp>
      <p:sp>
        <p:nvSpPr>
          <p:cNvPr id="247" name="TextBox 247"/>
          <p:cNvSpPr txBox="1"/>
          <p:nvPr/>
        </p:nvSpPr>
        <p:spPr>
          <a:xfrm>
            <a:off x="4953347" y="29148334"/>
            <a:ext cx="1045588" cy="153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1000" spc="7" dirty="0">
                <a:solidFill>
                  <a:srgbClr val="231F20"/>
                </a:solidFill>
                <a:latin typeface="Open Sans Bold"/>
              </a:rPr>
              <a:t>&lt;side-effect2&gt; </a:t>
            </a:r>
            <a:endParaRPr lang="en-US" sz="1000" spc="7" dirty="0">
              <a:solidFill>
                <a:srgbClr val="231F20"/>
              </a:solidFill>
              <a:latin typeface="Open Sans"/>
            </a:endParaRPr>
          </a:p>
        </p:txBody>
      </p:sp>
      <p:sp>
        <p:nvSpPr>
          <p:cNvPr id="317" name="TextBox 276">
            <a:extLst>
              <a:ext uri="{FF2B5EF4-FFF2-40B4-BE49-F238E27FC236}">
                <a16:creationId xmlns:a16="http://schemas.microsoft.com/office/drawing/2014/main" id="{3DFEF9B8-D318-B49F-C783-C3DBD5413101}"/>
              </a:ext>
            </a:extLst>
          </p:cNvPr>
          <p:cNvSpPr txBox="1"/>
          <p:nvPr/>
        </p:nvSpPr>
        <p:spPr>
          <a:xfrm>
            <a:off x="1213459" y="30323884"/>
            <a:ext cx="6172499" cy="1847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algn="l">
              <a:lnSpc>
                <a:spcPts val="1620"/>
              </a:lnSpc>
              <a:buFont typeface="Arial" panose="020B0604020202020204" pitchFamily="34" charset="0"/>
              <a:buChar char="•"/>
            </a:pPr>
            <a:r>
              <a:rPr lang="en-US" sz="975" spc="-12" dirty="0">
                <a:solidFill>
                  <a:srgbClr val="231F20"/>
                </a:solidFill>
                <a:latin typeface="Montserrat"/>
              </a:rPr>
              <a:t>&lt;Results&gt;</a:t>
            </a:r>
          </a:p>
        </p:txBody>
      </p:sp>
      <p:sp>
        <p:nvSpPr>
          <p:cNvPr id="319" name="TextBox 278">
            <a:extLst>
              <a:ext uri="{FF2B5EF4-FFF2-40B4-BE49-F238E27FC236}">
                <a16:creationId xmlns:a16="http://schemas.microsoft.com/office/drawing/2014/main" id="{B2A2FAA0-C23A-0036-0B37-C05A0337BF09}"/>
              </a:ext>
            </a:extLst>
          </p:cNvPr>
          <p:cNvSpPr txBox="1"/>
          <p:nvPr/>
        </p:nvSpPr>
        <p:spPr>
          <a:xfrm>
            <a:off x="1120492" y="39281129"/>
            <a:ext cx="6145974" cy="138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70"/>
              </a:lnSpc>
            </a:pPr>
            <a:r>
              <a:rPr lang="en-US" sz="699" spc="4" dirty="0">
                <a:solidFill>
                  <a:srgbClr val="231F20"/>
                </a:solidFill>
                <a:latin typeface="Open Sans"/>
              </a:rPr>
              <a:t>&lt;Disclaimers&gt;</a:t>
            </a:r>
          </a:p>
        </p:txBody>
      </p:sp>
      <p:sp>
        <p:nvSpPr>
          <p:cNvPr id="320" name="TextBox 278">
            <a:extLst>
              <a:ext uri="{FF2B5EF4-FFF2-40B4-BE49-F238E27FC236}">
                <a16:creationId xmlns:a16="http://schemas.microsoft.com/office/drawing/2014/main" id="{059F2561-D1AA-16DB-D581-B7A08ADE3330}"/>
              </a:ext>
            </a:extLst>
          </p:cNvPr>
          <p:cNvSpPr txBox="1"/>
          <p:nvPr/>
        </p:nvSpPr>
        <p:spPr>
          <a:xfrm>
            <a:off x="992451" y="41950510"/>
            <a:ext cx="6496774" cy="128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1"/>
              </a:lnSpc>
            </a:pPr>
            <a:r>
              <a:rPr lang="en-US" sz="900" spc="6" dirty="0">
                <a:solidFill>
                  <a:srgbClr val="231F20"/>
                </a:solidFill>
                <a:latin typeface="Open Sans Bold"/>
              </a:rPr>
              <a:t>&lt;More information&gt;</a:t>
            </a:r>
          </a:p>
        </p:txBody>
      </p:sp>
      <p:sp>
        <p:nvSpPr>
          <p:cNvPr id="321" name="TextBox 268">
            <a:extLst>
              <a:ext uri="{FF2B5EF4-FFF2-40B4-BE49-F238E27FC236}">
                <a16:creationId xmlns:a16="http://schemas.microsoft.com/office/drawing/2014/main" id="{2A1D7CB6-F8B0-0FB3-D645-C53753446C6A}"/>
              </a:ext>
            </a:extLst>
          </p:cNvPr>
          <p:cNvSpPr txBox="1"/>
          <p:nvPr/>
        </p:nvSpPr>
        <p:spPr>
          <a:xfrm>
            <a:off x="5998935" y="2920944"/>
            <a:ext cx="1335577" cy="186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620"/>
              </a:lnSpc>
            </a:pPr>
            <a:r>
              <a:rPr lang="en-US" sz="975" spc="6" dirty="0">
                <a:solidFill>
                  <a:srgbClr val="642340"/>
                </a:solidFill>
                <a:latin typeface="Open Sans"/>
              </a:rPr>
              <a:t>&lt;Summary date&gt;</a:t>
            </a:r>
            <a:endParaRPr lang="en-US" sz="975" spc="6" dirty="0">
              <a:solidFill>
                <a:srgbClr val="231F20"/>
              </a:solidFill>
              <a:latin typeface="Open Sans"/>
            </a:endParaRPr>
          </a:p>
        </p:txBody>
      </p:sp>
      <p:sp>
        <p:nvSpPr>
          <p:cNvPr id="324" name="object 67">
            <a:extLst>
              <a:ext uri="{FF2B5EF4-FFF2-40B4-BE49-F238E27FC236}">
                <a16:creationId xmlns:a16="http://schemas.microsoft.com/office/drawing/2014/main" id="{9EC1F1AE-6845-0697-114D-56008DE11C88}"/>
              </a:ext>
            </a:extLst>
          </p:cNvPr>
          <p:cNvSpPr txBox="1"/>
          <p:nvPr/>
        </p:nvSpPr>
        <p:spPr>
          <a:xfrm>
            <a:off x="1460836" y="20326350"/>
            <a:ext cx="2250983" cy="1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000" spc="7" dirty="0">
                <a:solidFill>
                  <a:srgbClr val="231F20"/>
                </a:solidFill>
                <a:latin typeface="Open Sans Bold"/>
              </a:rPr>
              <a:t>People included in the study</a:t>
            </a:r>
          </a:p>
        </p:txBody>
      </p:sp>
      <p:sp>
        <p:nvSpPr>
          <p:cNvPr id="325" name="object 68">
            <a:extLst>
              <a:ext uri="{FF2B5EF4-FFF2-40B4-BE49-F238E27FC236}">
                <a16:creationId xmlns:a16="http://schemas.microsoft.com/office/drawing/2014/main" id="{D3DDFA02-CC6A-C862-EBB8-DFDA1728DB0B}"/>
              </a:ext>
            </a:extLst>
          </p:cNvPr>
          <p:cNvSpPr txBox="1"/>
          <p:nvPr/>
        </p:nvSpPr>
        <p:spPr>
          <a:xfrm>
            <a:off x="4769822" y="20326350"/>
            <a:ext cx="2504520" cy="1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000" spc="7" dirty="0">
                <a:solidFill>
                  <a:srgbClr val="231F20"/>
                </a:solidFill>
                <a:latin typeface="Open Sans Bold"/>
              </a:rPr>
              <a:t>People excluded from the study</a:t>
            </a:r>
          </a:p>
        </p:txBody>
      </p:sp>
      <p:sp>
        <p:nvSpPr>
          <p:cNvPr id="326" name="object 70">
            <a:extLst>
              <a:ext uri="{FF2B5EF4-FFF2-40B4-BE49-F238E27FC236}">
                <a16:creationId xmlns:a16="http://schemas.microsoft.com/office/drawing/2014/main" id="{1F3F5B44-4C40-7599-A1D1-EEC50BA91295}"/>
              </a:ext>
            </a:extLst>
          </p:cNvPr>
          <p:cNvSpPr/>
          <p:nvPr/>
        </p:nvSpPr>
        <p:spPr>
          <a:xfrm>
            <a:off x="4191000" y="20383122"/>
            <a:ext cx="0" cy="2026285"/>
          </a:xfrm>
          <a:custGeom>
            <a:avLst/>
            <a:gdLst/>
            <a:ahLst/>
            <a:cxnLst/>
            <a:rect l="l" t="t" r="r" b="b"/>
            <a:pathLst>
              <a:path h="2026284">
                <a:moveTo>
                  <a:pt x="0" y="0"/>
                </a:moveTo>
                <a:lnTo>
                  <a:pt x="0" y="2025930"/>
                </a:lnTo>
              </a:path>
            </a:pathLst>
          </a:custGeom>
          <a:ln w="10393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96">
            <a:extLst>
              <a:ext uri="{FF2B5EF4-FFF2-40B4-BE49-F238E27FC236}">
                <a16:creationId xmlns:a16="http://schemas.microsoft.com/office/drawing/2014/main" id="{8B499303-F603-AF99-F9A2-8170823666A7}"/>
              </a:ext>
            </a:extLst>
          </p:cNvPr>
          <p:cNvSpPr/>
          <p:nvPr/>
        </p:nvSpPr>
        <p:spPr>
          <a:xfrm>
            <a:off x="1352733" y="21362434"/>
            <a:ext cx="159385" cy="89535"/>
          </a:xfrm>
          <a:custGeom>
            <a:avLst/>
            <a:gdLst/>
            <a:ahLst/>
            <a:cxnLst/>
            <a:rect l="l" t="t" r="r" b="b"/>
            <a:pathLst>
              <a:path w="159384" h="89534">
                <a:moveTo>
                  <a:pt x="126936" y="15798"/>
                </a:moveTo>
                <a:lnTo>
                  <a:pt x="116471" y="9169"/>
                </a:lnTo>
                <a:lnTo>
                  <a:pt x="104952" y="4203"/>
                </a:lnTo>
                <a:lnTo>
                  <a:pt x="92557" y="1079"/>
                </a:lnTo>
                <a:lnTo>
                  <a:pt x="79451" y="0"/>
                </a:lnTo>
                <a:lnTo>
                  <a:pt x="48526" y="6210"/>
                </a:lnTo>
                <a:lnTo>
                  <a:pt x="23266" y="23139"/>
                </a:lnTo>
                <a:lnTo>
                  <a:pt x="6235" y="48247"/>
                </a:lnTo>
                <a:lnTo>
                  <a:pt x="0" y="78981"/>
                </a:lnTo>
                <a:lnTo>
                  <a:pt x="0" y="86169"/>
                </a:lnTo>
                <a:lnTo>
                  <a:pt x="10833" y="86169"/>
                </a:lnTo>
                <a:lnTo>
                  <a:pt x="10833" y="71628"/>
                </a:lnTo>
                <a:lnTo>
                  <a:pt x="12103" y="64452"/>
                </a:lnTo>
                <a:lnTo>
                  <a:pt x="14262" y="57810"/>
                </a:lnTo>
                <a:lnTo>
                  <a:pt x="20942" y="60502"/>
                </a:lnTo>
                <a:lnTo>
                  <a:pt x="21666" y="58166"/>
                </a:lnTo>
                <a:lnTo>
                  <a:pt x="23469" y="53848"/>
                </a:lnTo>
                <a:lnTo>
                  <a:pt x="16789" y="51168"/>
                </a:lnTo>
                <a:lnTo>
                  <a:pt x="19507" y="45059"/>
                </a:lnTo>
                <a:lnTo>
                  <a:pt x="23291" y="39319"/>
                </a:lnTo>
                <a:lnTo>
                  <a:pt x="27635" y="34467"/>
                </a:lnTo>
                <a:lnTo>
                  <a:pt x="32677" y="39497"/>
                </a:lnTo>
                <a:lnTo>
                  <a:pt x="35928" y="35902"/>
                </a:lnTo>
                <a:lnTo>
                  <a:pt x="37731" y="34290"/>
                </a:lnTo>
                <a:lnTo>
                  <a:pt x="32677" y="29260"/>
                </a:lnTo>
                <a:lnTo>
                  <a:pt x="37553" y="24777"/>
                </a:lnTo>
                <a:lnTo>
                  <a:pt x="43154" y="20828"/>
                </a:lnTo>
                <a:lnTo>
                  <a:pt x="49288" y="17767"/>
                </a:lnTo>
                <a:lnTo>
                  <a:pt x="51993" y="24422"/>
                </a:lnTo>
                <a:lnTo>
                  <a:pt x="54165" y="23342"/>
                </a:lnTo>
                <a:lnTo>
                  <a:pt x="58686" y="21539"/>
                </a:lnTo>
                <a:lnTo>
                  <a:pt x="55968" y="14897"/>
                </a:lnTo>
                <a:lnTo>
                  <a:pt x="62115" y="12573"/>
                </a:lnTo>
                <a:lnTo>
                  <a:pt x="68795" y="11315"/>
                </a:lnTo>
                <a:lnTo>
                  <a:pt x="75831" y="10960"/>
                </a:lnTo>
                <a:lnTo>
                  <a:pt x="75831" y="18135"/>
                </a:lnTo>
                <a:lnTo>
                  <a:pt x="77101" y="18135"/>
                </a:lnTo>
                <a:lnTo>
                  <a:pt x="78181" y="17957"/>
                </a:lnTo>
                <a:lnTo>
                  <a:pt x="81788" y="17957"/>
                </a:lnTo>
                <a:lnTo>
                  <a:pt x="83058" y="18135"/>
                </a:lnTo>
                <a:lnTo>
                  <a:pt x="83058" y="10960"/>
                </a:lnTo>
                <a:lnTo>
                  <a:pt x="90093" y="11315"/>
                </a:lnTo>
                <a:lnTo>
                  <a:pt x="96786" y="12750"/>
                </a:lnTo>
                <a:lnTo>
                  <a:pt x="102920" y="15074"/>
                </a:lnTo>
                <a:lnTo>
                  <a:pt x="100215" y="21539"/>
                </a:lnTo>
                <a:lnTo>
                  <a:pt x="104724" y="23342"/>
                </a:lnTo>
                <a:lnTo>
                  <a:pt x="106895" y="24422"/>
                </a:lnTo>
                <a:lnTo>
                  <a:pt x="109601" y="17767"/>
                </a:lnTo>
                <a:lnTo>
                  <a:pt x="113030" y="19392"/>
                </a:lnTo>
                <a:lnTo>
                  <a:pt x="119164" y="23520"/>
                </a:lnTo>
                <a:lnTo>
                  <a:pt x="126936" y="15798"/>
                </a:lnTo>
                <a:close/>
              </a:path>
              <a:path w="159384" h="89534">
                <a:moveTo>
                  <a:pt x="140843" y="19748"/>
                </a:moveTo>
                <a:lnTo>
                  <a:pt x="74396" y="75755"/>
                </a:lnTo>
                <a:lnTo>
                  <a:pt x="74028" y="75933"/>
                </a:lnTo>
                <a:lnTo>
                  <a:pt x="73850" y="76301"/>
                </a:lnTo>
                <a:lnTo>
                  <a:pt x="70967" y="79705"/>
                </a:lnTo>
                <a:lnTo>
                  <a:pt x="71323" y="84201"/>
                </a:lnTo>
                <a:lnTo>
                  <a:pt x="77457" y="89395"/>
                </a:lnTo>
                <a:lnTo>
                  <a:pt x="81978" y="89039"/>
                </a:lnTo>
                <a:lnTo>
                  <a:pt x="84683" y="85991"/>
                </a:lnTo>
                <a:lnTo>
                  <a:pt x="140843" y="19748"/>
                </a:lnTo>
                <a:close/>
              </a:path>
              <a:path w="159384" h="89534">
                <a:moveTo>
                  <a:pt x="158889" y="78981"/>
                </a:moveTo>
                <a:lnTo>
                  <a:pt x="157937" y="66624"/>
                </a:lnTo>
                <a:lnTo>
                  <a:pt x="155143" y="54889"/>
                </a:lnTo>
                <a:lnTo>
                  <a:pt x="150660" y="43903"/>
                </a:lnTo>
                <a:lnTo>
                  <a:pt x="144627" y="33756"/>
                </a:lnTo>
                <a:lnTo>
                  <a:pt x="136867" y="41465"/>
                </a:lnTo>
                <a:lnTo>
                  <a:pt x="138849" y="44526"/>
                </a:lnTo>
                <a:lnTo>
                  <a:pt x="140652" y="47752"/>
                </a:lnTo>
                <a:lnTo>
                  <a:pt x="142100" y="50990"/>
                </a:lnTo>
                <a:lnTo>
                  <a:pt x="135420" y="53860"/>
                </a:lnTo>
                <a:lnTo>
                  <a:pt x="137223" y="58343"/>
                </a:lnTo>
                <a:lnTo>
                  <a:pt x="137947" y="60490"/>
                </a:lnTo>
                <a:lnTo>
                  <a:pt x="144627" y="57797"/>
                </a:lnTo>
                <a:lnTo>
                  <a:pt x="146786" y="64452"/>
                </a:lnTo>
                <a:lnTo>
                  <a:pt x="148056" y="71628"/>
                </a:lnTo>
                <a:lnTo>
                  <a:pt x="148056" y="86169"/>
                </a:lnTo>
                <a:lnTo>
                  <a:pt x="158889" y="86169"/>
                </a:lnTo>
                <a:lnTo>
                  <a:pt x="158889" y="789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18">
            <a:extLst>
              <a:ext uri="{FF2B5EF4-FFF2-40B4-BE49-F238E27FC236}">
                <a16:creationId xmlns:a16="http://schemas.microsoft.com/office/drawing/2014/main" id="{20AABB3C-154F-1152-7E63-E0F8F81A7D51}"/>
              </a:ext>
            </a:extLst>
          </p:cNvPr>
          <p:cNvSpPr txBox="1"/>
          <p:nvPr/>
        </p:nvSpPr>
        <p:spPr>
          <a:xfrm>
            <a:off x="1734023" y="20650790"/>
            <a:ext cx="2424677" cy="1635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975" spc="-12" dirty="0">
                <a:solidFill>
                  <a:srgbClr val="231F20"/>
                </a:solidFill>
                <a:latin typeface="Montserrat"/>
              </a:rPr>
              <a:t>&lt;Inclusion criteria&gt;</a:t>
            </a:r>
          </a:p>
        </p:txBody>
      </p:sp>
      <p:sp>
        <p:nvSpPr>
          <p:cNvPr id="329" name="object 18">
            <a:extLst>
              <a:ext uri="{FF2B5EF4-FFF2-40B4-BE49-F238E27FC236}">
                <a16:creationId xmlns:a16="http://schemas.microsoft.com/office/drawing/2014/main" id="{FB2AC18A-8D17-16BA-20A4-8B03A3F2E504}"/>
              </a:ext>
            </a:extLst>
          </p:cNvPr>
          <p:cNvSpPr txBox="1"/>
          <p:nvPr/>
        </p:nvSpPr>
        <p:spPr>
          <a:xfrm>
            <a:off x="4769822" y="20687041"/>
            <a:ext cx="2517840" cy="1635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975" spc="-12" dirty="0">
                <a:solidFill>
                  <a:srgbClr val="231F20"/>
                </a:solidFill>
                <a:latin typeface="Montserrat"/>
                <a:cs typeface="Arial"/>
              </a:rPr>
              <a:t>&lt;E</a:t>
            </a:r>
            <a:r>
              <a:rPr lang="en-US" sz="975" spc="-12" dirty="0">
                <a:solidFill>
                  <a:srgbClr val="231F20"/>
                </a:solidFill>
                <a:latin typeface="Montserrat"/>
              </a:rPr>
              <a:t>xclusion criteria&gt;</a:t>
            </a:r>
          </a:p>
        </p:txBody>
      </p:sp>
      <p:pic>
        <p:nvPicPr>
          <p:cNvPr id="330" name="object 82">
            <a:extLst>
              <a:ext uri="{FF2B5EF4-FFF2-40B4-BE49-F238E27FC236}">
                <a16:creationId xmlns:a16="http://schemas.microsoft.com/office/drawing/2014/main" id="{81E33BAC-D6ED-CEC6-4749-384BEE78D212}"/>
              </a:ext>
            </a:extLst>
          </p:cNvPr>
          <p:cNvPicPr/>
          <p:nvPr/>
        </p:nvPicPr>
        <p:blipFill>
          <a:blip r:embed="rId13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295400" y="20985907"/>
            <a:ext cx="234811" cy="234811"/>
          </a:xfrm>
          <a:prstGeom prst="rect">
            <a:avLst/>
          </a:prstGeom>
        </p:spPr>
      </p:pic>
      <p:pic>
        <p:nvPicPr>
          <p:cNvPr id="331" name="object 82">
            <a:extLst>
              <a:ext uri="{FF2B5EF4-FFF2-40B4-BE49-F238E27FC236}">
                <a16:creationId xmlns:a16="http://schemas.microsoft.com/office/drawing/2014/main" id="{27E34108-A2ED-E114-B85B-8FE589FCE8CD}"/>
              </a:ext>
            </a:extLst>
          </p:cNvPr>
          <p:cNvPicPr/>
          <p:nvPr/>
        </p:nvPicPr>
        <p:blipFill>
          <a:blip r:embed="rId13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307109" y="21332623"/>
            <a:ext cx="234811" cy="234811"/>
          </a:xfrm>
          <a:prstGeom prst="rect">
            <a:avLst/>
          </a:prstGeom>
        </p:spPr>
      </p:pic>
      <p:pic>
        <p:nvPicPr>
          <p:cNvPr id="332" name="object 82">
            <a:extLst>
              <a:ext uri="{FF2B5EF4-FFF2-40B4-BE49-F238E27FC236}">
                <a16:creationId xmlns:a16="http://schemas.microsoft.com/office/drawing/2014/main" id="{363226AC-27D9-1F94-9E89-4738AC3AEDAF}"/>
              </a:ext>
            </a:extLst>
          </p:cNvPr>
          <p:cNvPicPr/>
          <p:nvPr/>
        </p:nvPicPr>
        <p:blipFill>
          <a:blip r:embed="rId13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307109" y="21718020"/>
            <a:ext cx="234811" cy="234811"/>
          </a:xfrm>
          <a:prstGeom prst="rect">
            <a:avLst/>
          </a:prstGeom>
        </p:spPr>
      </p:pic>
      <p:pic>
        <p:nvPicPr>
          <p:cNvPr id="333" name="object 82">
            <a:extLst>
              <a:ext uri="{FF2B5EF4-FFF2-40B4-BE49-F238E27FC236}">
                <a16:creationId xmlns:a16="http://schemas.microsoft.com/office/drawing/2014/main" id="{F91D5F40-3EB4-D7F5-4B07-85639D7A30C3}"/>
              </a:ext>
            </a:extLst>
          </p:cNvPr>
          <p:cNvPicPr/>
          <p:nvPr/>
        </p:nvPicPr>
        <p:blipFill>
          <a:blip r:embed="rId13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315019" y="22110711"/>
            <a:ext cx="234811" cy="234811"/>
          </a:xfrm>
          <a:prstGeom prst="rect">
            <a:avLst/>
          </a:prstGeom>
        </p:spPr>
      </p:pic>
      <p:pic>
        <p:nvPicPr>
          <p:cNvPr id="334" name="object 82">
            <a:extLst>
              <a:ext uri="{FF2B5EF4-FFF2-40B4-BE49-F238E27FC236}">
                <a16:creationId xmlns:a16="http://schemas.microsoft.com/office/drawing/2014/main" id="{B5156B4E-1FD6-3AF3-5FC1-CF09F0090608}"/>
              </a:ext>
            </a:extLst>
          </p:cNvPr>
          <p:cNvPicPr/>
          <p:nvPr/>
        </p:nvPicPr>
        <p:blipFill>
          <a:blip r:embed="rId13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295400" y="20632409"/>
            <a:ext cx="234811" cy="234811"/>
          </a:xfrm>
          <a:prstGeom prst="rect">
            <a:avLst/>
          </a:prstGeom>
        </p:spPr>
      </p:pic>
      <p:pic>
        <p:nvPicPr>
          <p:cNvPr id="335" name="object 82">
            <a:extLst>
              <a:ext uri="{FF2B5EF4-FFF2-40B4-BE49-F238E27FC236}">
                <a16:creationId xmlns:a16="http://schemas.microsoft.com/office/drawing/2014/main" id="{D2BEDDB6-4DB3-E78D-D547-7CA58A2AAA02}"/>
              </a:ext>
            </a:extLst>
          </p:cNvPr>
          <p:cNvPicPr/>
          <p:nvPr/>
        </p:nvPicPr>
        <p:blipFill>
          <a:blip r:embed="rId13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393770" y="21022681"/>
            <a:ext cx="234811" cy="234811"/>
          </a:xfrm>
          <a:prstGeom prst="rect">
            <a:avLst/>
          </a:prstGeom>
        </p:spPr>
      </p:pic>
      <p:pic>
        <p:nvPicPr>
          <p:cNvPr id="336" name="object 82">
            <a:extLst>
              <a:ext uri="{FF2B5EF4-FFF2-40B4-BE49-F238E27FC236}">
                <a16:creationId xmlns:a16="http://schemas.microsoft.com/office/drawing/2014/main" id="{2A51F3AC-F70E-E8CC-2C11-9BECAD42060B}"/>
              </a:ext>
            </a:extLst>
          </p:cNvPr>
          <p:cNvPicPr/>
          <p:nvPr/>
        </p:nvPicPr>
        <p:blipFill>
          <a:blip r:embed="rId13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405479" y="21369397"/>
            <a:ext cx="234811" cy="234811"/>
          </a:xfrm>
          <a:prstGeom prst="rect">
            <a:avLst/>
          </a:prstGeom>
        </p:spPr>
      </p:pic>
      <p:pic>
        <p:nvPicPr>
          <p:cNvPr id="337" name="object 82">
            <a:extLst>
              <a:ext uri="{FF2B5EF4-FFF2-40B4-BE49-F238E27FC236}">
                <a16:creationId xmlns:a16="http://schemas.microsoft.com/office/drawing/2014/main" id="{6F0E84C6-8E43-A8AD-A1B1-0C592399B700}"/>
              </a:ext>
            </a:extLst>
          </p:cNvPr>
          <p:cNvPicPr/>
          <p:nvPr/>
        </p:nvPicPr>
        <p:blipFill>
          <a:blip r:embed="rId13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405479" y="21754794"/>
            <a:ext cx="234811" cy="234811"/>
          </a:xfrm>
          <a:prstGeom prst="rect">
            <a:avLst/>
          </a:prstGeom>
        </p:spPr>
      </p:pic>
      <p:pic>
        <p:nvPicPr>
          <p:cNvPr id="338" name="object 82">
            <a:extLst>
              <a:ext uri="{FF2B5EF4-FFF2-40B4-BE49-F238E27FC236}">
                <a16:creationId xmlns:a16="http://schemas.microsoft.com/office/drawing/2014/main" id="{7F0E8A90-5258-0223-830C-D1A085B3E84C}"/>
              </a:ext>
            </a:extLst>
          </p:cNvPr>
          <p:cNvPicPr/>
          <p:nvPr/>
        </p:nvPicPr>
        <p:blipFill>
          <a:blip r:embed="rId13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413389" y="22147485"/>
            <a:ext cx="234811" cy="234811"/>
          </a:xfrm>
          <a:prstGeom prst="rect">
            <a:avLst/>
          </a:prstGeom>
        </p:spPr>
      </p:pic>
      <p:pic>
        <p:nvPicPr>
          <p:cNvPr id="339" name="object 82">
            <a:extLst>
              <a:ext uri="{FF2B5EF4-FFF2-40B4-BE49-F238E27FC236}">
                <a16:creationId xmlns:a16="http://schemas.microsoft.com/office/drawing/2014/main" id="{C5D7D002-9860-F92E-4E8D-1150CA2FBB95}"/>
              </a:ext>
            </a:extLst>
          </p:cNvPr>
          <p:cNvPicPr/>
          <p:nvPr/>
        </p:nvPicPr>
        <p:blipFill>
          <a:blip r:embed="rId13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393770" y="20669183"/>
            <a:ext cx="234811" cy="234811"/>
          </a:xfrm>
          <a:prstGeom prst="rect">
            <a:avLst/>
          </a:prstGeom>
        </p:spPr>
      </p:pic>
      <p:sp>
        <p:nvSpPr>
          <p:cNvPr id="352" name="Cross 351">
            <a:extLst>
              <a:ext uri="{FF2B5EF4-FFF2-40B4-BE49-F238E27FC236}">
                <a16:creationId xmlns:a16="http://schemas.microsoft.com/office/drawing/2014/main" id="{D43DD6F9-D43B-B14E-09D1-DA5621661CC7}"/>
              </a:ext>
            </a:extLst>
          </p:cNvPr>
          <p:cNvSpPr/>
          <p:nvPr/>
        </p:nvSpPr>
        <p:spPr>
          <a:xfrm>
            <a:off x="4876800" y="18611134"/>
            <a:ext cx="454800" cy="470436"/>
          </a:xfrm>
          <a:prstGeom prst="plus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4800CC4-CB36-535D-8A06-C841C418FAF9}"/>
              </a:ext>
            </a:extLst>
          </p:cNvPr>
          <p:cNvSpPr txBox="1"/>
          <p:nvPr/>
        </p:nvSpPr>
        <p:spPr>
          <a:xfrm>
            <a:off x="1044628" y="1909239"/>
            <a:ext cx="6417211" cy="222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spc="5" dirty="0">
                <a:solidFill>
                  <a:srgbClr val="231F20"/>
                </a:solidFill>
                <a:latin typeface="Open Sans"/>
              </a:rPr>
              <a:t>&lt;Subtitle&gt;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435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Arial</vt:lpstr>
      <vt:lpstr>Open Sans Bold</vt:lpstr>
      <vt:lpstr>Open Sans</vt:lpstr>
      <vt:lpstr>IBM Plex Sans Condensed Bold</vt:lpstr>
      <vt:lpstr>Montserrat</vt:lpstr>
      <vt:lpstr>Montserrat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APLS - Long-term safety of avelumab first-line maintenance for advanced urothelial carcinoma.pdf</dc:title>
  <dc:creator>Pullagurla, Shaktidhar Reddy</dc:creator>
  <cp:lastModifiedBy>Pullagurla, Shaktidhar Reddy</cp:lastModifiedBy>
  <cp:revision>30</cp:revision>
  <dcterms:created xsi:type="dcterms:W3CDTF">2006-08-16T00:00:00Z</dcterms:created>
  <dcterms:modified xsi:type="dcterms:W3CDTF">2023-07-07T03:13:08Z</dcterms:modified>
  <dc:identifier>DAFnwUYAliI</dc:identifier>
</cp:coreProperties>
</file>