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oudy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A"/>
          </a:solidFill>
        </a:fill>
      </a:tcStyle>
    </a:wholeTbl>
    <a:band2H>
      <a:tcTxStyle b="def" i="def"/>
      <a:tcStyle>
        <a:tcBdr/>
        <a:fill>
          <a:solidFill>
            <a:srgbClr val="ED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FCA"/>
          </a:solidFill>
        </a:fill>
      </a:tcStyle>
    </a:wholeTbl>
    <a:band2H>
      <a:tcTxStyle b="def" i="def"/>
      <a:tcStyle>
        <a:tcBdr/>
        <a:fill>
          <a:solidFill>
            <a:srgbClr val="ECE8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7D8"/>
          </a:solidFill>
        </a:fill>
      </a:tcStyle>
    </a:wholeTbl>
    <a:band2H>
      <a:tcTxStyle b="def" i="def"/>
      <a:tcStyle>
        <a:tcBdr/>
        <a:fill>
          <a:solidFill>
            <a:srgbClr val="F2F3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Goudy Old Style"/>
      </a:defRPr>
    </a:lvl1pPr>
    <a:lvl2pPr indent="228600" latinLnBrk="0">
      <a:defRPr sz="1200">
        <a:latin typeface="+mj-lt"/>
        <a:ea typeface="+mj-ea"/>
        <a:cs typeface="+mj-cs"/>
        <a:sym typeface="Goudy Old Style"/>
      </a:defRPr>
    </a:lvl2pPr>
    <a:lvl3pPr indent="457200" latinLnBrk="0">
      <a:defRPr sz="1200">
        <a:latin typeface="+mj-lt"/>
        <a:ea typeface="+mj-ea"/>
        <a:cs typeface="+mj-cs"/>
        <a:sym typeface="Goudy Old Style"/>
      </a:defRPr>
    </a:lvl3pPr>
    <a:lvl4pPr indent="685800" latinLnBrk="0">
      <a:defRPr sz="1200">
        <a:latin typeface="+mj-lt"/>
        <a:ea typeface="+mj-ea"/>
        <a:cs typeface="+mj-cs"/>
        <a:sym typeface="Goudy Old Style"/>
      </a:defRPr>
    </a:lvl4pPr>
    <a:lvl5pPr indent="914400" latinLnBrk="0">
      <a:defRPr sz="1200">
        <a:latin typeface="+mj-lt"/>
        <a:ea typeface="+mj-ea"/>
        <a:cs typeface="+mj-cs"/>
        <a:sym typeface="Goudy Old Style"/>
      </a:defRPr>
    </a:lvl5pPr>
    <a:lvl6pPr indent="1143000" latinLnBrk="0">
      <a:defRPr sz="1200">
        <a:latin typeface="+mj-lt"/>
        <a:ea typeface="+mj-ea"/>
        <a:cs typeface="+mj-cs"/>
        <a:sym typeface="Goudy Old Style"/>
      </a:defRPr>
    </a:lvl6pPr>
    <a:lvl7pPr indent="1371600" latinLnBrk="0">
      <a:defRPr sz="1200">
        <a:latin typeface="+mj-lt"/>
        <a:ea typeface="+mj-ea"/>
        <a:cs typeface="+mj-cs"/>
        <a:sym typeface="Goudy Old Style"/>
      </a:defRPr>
    </a:lvl7pPr>
    <a:lvl8pPr indent="1600200" latinLnBrk="0">
      <a:defRPr sz="1200">
        <a:latin typeface="+mj-lt"/>
        <a:ea typeface="+mj-ea"/>
        <a:cs typeface="+mj-cs"/>
        <a:sym typeface="Goudy Old Style"/>
      </a:defRPr>
    </a:lvl8pPr>
    <a:lvl9pPr indent="1828800" latinLnBrk="0">
      <a:defRPr sz="1200">
        <a:latin typeface="+mj-lt"/>
        <a:ea typeface="+mj-ea"/>
        <a:cs typeface="+mj-cs"/>
        <a:sym typeface="Goudy Old Styl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209800" y="3124200"/>
            <a:ext cx="6477000" cy="1914145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5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209800" y="5056632"/>
            <a:ext cx="6477000" cy="1174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spcBef>
                <a:spcPts val="0"/>
              </a:spcBef>
              <a:buSzTx/>
              <a:buNone/>
              <a:defRPr sz="2200"/>
            </a:lvl1pPr>
            <a:lvl2pPr marL="0" indent="457200">
              <a:lnSpc>
                <a:spcPts val="2600"/>
              </a:lnSpc>
              <a:spcBef>
                <a:spcPts val="0"/>
              </a:spcBef>
              <a:buSzTx/>
              <a:buNone/>
              <a:defRPr sz="2200"/>
            </a:lvl2pPr>
            <a:lvl3pPr marL="0" indent="914400">
              <a:lnSpc>
                <a:spcPts val="2600"/>
              </a:lnSpc>
              <a:spcBef>
                <a:spcPts val="0"/>
              </a:spcBef>
              <a:buSzTx/>
              <a:buNone/>
              <a:defRPr sz="2200"/>
            </a:lvl3pPr>
            <a:lvl4pPr marL="0" indent="1371600">
              <a:lnSpc>
                <a:spcPts val="2600"/>
              </a:lnSpc>
              <a:spcBef>
                <a:spcPts val="0"/>
              </a:spcBef>
              <a:buSzTx/>
              <a:buNone/>
              <a:defRPr sz="2200"/>
            </a:lvl4pPr>
            <a:lvl5pPr marL="0" indent="1828800">
              <a:lnSpc>
                <a:spcPts val="2600"/>
              </a:lnSpc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692995" y="6323089"/>
            <a:ext cx="268125" cy="228574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4645152" y="1735138"/>
            <a:ext cx="3566160" cy="192024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200"/>
            </a:lvl1pPr>
            <a:lvl2pPr marL="960119" indent="-502919">
              <a:buBlip>
                <a:blip r:embed="rId3"/>
              </a:buBlip>
              <a:defRPr sz="2200"/>
            </a:lvl2pPr>
            <a:lvl3pPr marL="1331560" indent="-417160">
              <a:buBlip>
                <a:blip r:embed="rId4"/>
              </a:buBlip>
              <a:defRPr sz="2200"/>
            </a:lvl3pPr>
            <a:lvl4pPr marL="1672872" indent="-417160">
              <a:buBlip>
                <a:blip r:embed="rId4"/>
              </a:buBlip>
              <a:defRPr sz="2200"/>
            </a:lvl4pPr>
            <a:lvl5pPr marL="2014185" indent="-417160">
              <a:buBlip>
                <a:blip r:embed="rId4"/>
              </a:buBlip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914400" y="1735138"/>
            <a:ext cx="3566160" cy="192024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200"/>
            </a:lvl1pPr>
            <a:lvl2pPr marL="960119" indent="-502919">
              <a:buBlip>
                <a:blip r:embed="rId3"/>
              </a:buBlip>
              <a:defRPr sz="2200"/>
            </a:lvl2pPr>
            <a:lvl3pPr marL="1331560" indent="-417160">
              <a:buBlip>
                <a:blip r:embed="rId4"/>
              </a:buBlip>
              <a:defRPr sz="2200"/>
            </a:lvl3pPr>
            <a:lvl4pPr marL="1672872" indent="-417160">
              <a:buBlip>
                <a:blip r:embed="rId4"/>
              </a:buBlip>
              <a:defRPr sz="2200"/>
            </a:lvl4pPr>
            <a:lvl5pPr marL="2014185" indent="-417160">
              <a:buBlip>
                <a:blip r:embed="rId4"/>
              </a:buBlip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914400" y="1690048"/>
            <a:ext cx="3563938" cy="116205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4600"/>
              </a:lnSpc>
              <a:defRPr b="1" sz="42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4667250" y="368490"/>
            <a:ext cx="3566160" cy="5627498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200"/>
            </a:lvl1pPr>
            <a:lvl2pPr marL="960119" indent="-502919">
              <a:buBlip>
                <a:blip r:embed="rId3"/>
              </a:buBlip>
              <a:defRPr sz="2200"/>
            </a:lvl2pPr>
            <a:lvl3pPr marL="1331560" indent="-417160">
              <a:buBlip>
                <a:blip r:embed="rId4"/>
              </a:buBlip>
              <a:defRPr sz="2200"/>
            </a:lvl3pPr>
            <a:lvl4pPr marL="1672872" indent="-417160">
              <a:buBlip>
                <a:blip r:embed="rId4"/>
              </a:buBlip>
              <a:defRPr sz="2200"/>
            </a:lvl4pPr>
            <a:lvl5pPr marL="2014185" indent="-417160">
              <a:buBlip>
                <a:blip r:embed="rId4"/>
              </a:buBlip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Text Placeholder 3"/>
          <p:cNvSpPr/>
          <p:nvPr>
            <p:ph type="body" sz="quarter" idx="13"/>
          </p:nvPr>
        </p:nvSpPr>
        <p:spPr>
          <a:xfrm>
            <a:off x="914398" y="2866029"/>
            <a:ext cx="3563938" cy="216317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000"/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5017546" y="1524000"/>
            <a:ext cx="3566160" cy="116205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4600"/>
              </a:lnSpc>
              <a:defRPr b="1" sz="420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5017544" y="2699982"/>
            <a:ext cx="3566160" cy="21631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000"/>
            </a:lvl1pPr>
            <a:lvl2pPr marL="0" indent="457200">
              <a:spcBef>
                <a:spcPts val="600"/>
              </a:spcBef>
              <a:buSzTx/>
              <a:buNone/>
              <a:defRPr sz="2000"/>
            </a:lvl2pPr>
            <a:lvl3pPr marL="0" indent="914400">
              <a:spcBef>
                <a:spcPts val="600"/>
              </a:spcBef>
              <a:buSzTx/>
              <a:buNone/>
              <a:defRPr sz="2000"/>
            </a:lvl3pPr>
            <a:lvl4pPr marL="0" indent="1371600">
              <a:spcBef>
                <a:spcPts val="600"/>
              </a:spcBef>
              <a:buSzTx/>
              <a:buNone/>
              <a:defRPr sz="2000"/>
            </a:lvl4pPr>
            <a:lvl5pPr marL="0" indent="1828800">
              <a:spcBef>
                <a:spcPts val="6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49" name="Group 7"/>
          <p:cNvGrpSpPr/>
          <p:nvPr/>
        </p:nvGrpSpPr>
        <p:grpSpPr>
          <a:xfrm>
            <a:off x="488576" y="409503"/>
            <a:ext cx="4131829" cy="5708568"/>
            <a:chOff x="0" y="0"/>
            <a:chExt cx="4131828" cy="5708567"/>
          </a:xfrm>
        </p:grpSpPr>
        <p:sp>
          <p:nvSpPr>
            <p:cNvPr id="147" name="Rectangle 9"/>
            <p:cNvSpPr/>
            <p:nvPr/>
          </p:nvSpPr>
          <p:spPr>
            <a:xfrm rot="21421631">
              <a:off x="140041" y="96157"/>
              <a:ext cx="3850926" cy="5500467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Rectangle 10"/>
            <p:cNvSpPr/>
            <p:nvPr/>
          </p:nvSpPr>
          <p:spPr>
            <a:xfrm rot="21421631">
              <a:off x="140451" y="96146"/>
              <a:ext cx="3850926" cy="5516275"/>
            </a:xfrm>
            <a:prstGeom prst="rect">
              <a:avLst/>
            </a:prstGeom>
            <a:gradFill flip="none" rotWithShape="1">
              <a:gsLst>
                <a:gs pos="0">
                  <a:srgbClr val="D9D9D9"/>
                </a:gs>
                <a:gs pos="15000">
                  <a:srgbClr val="FFFFFF">
                    <a:alpha val="75000"/>
                  </a:srgbClr>
                </a:gs>
                <a:gs pos="100000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0" name="Picture Placeholder 9"/>
          <p:cNvSpPr/>
          <p:nvPr>
            <p:ph type="pic" sz="half" idx="13"/>
          </p:nvPr>
        </p:nvSpPr>
        <p:spPr>
          <a:xfrm rot="21421631">
            <a:off x="808792" y="667559"/>
            <a:ext cx="3468665" cy="512472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3"/>
          <p:cNvGrpSpPr/>
          <p:nvPr/>
        </p:nvGrpSpPr>
        <p:grpSpPr>
          <a:xfrm>
            <a:off x="156881" y="3301489"/>
            <a:ext cx="4401080" cy="3464638"/>
            <a:chOff x="0" y="0"/>
            <a:chExt cx="4401078" cy="3464636"/>
          </a:xfrm>
        </p:grpSpPr>
        <p:sp>
          <p:nvSpPr>
            <p:cNvPr id="158" name="Rectangle 14"/>
            <p:cNvSpPr/>
            <p:nvPr/>
          </p:nvSpPr>
          <p:spPr>
            <a:xfrm rot="21214351">
              <a:off x="156041" y="219335"/>
              <a:ext cx="4088025" cy="301734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Rectangle 15"/>
            <p:cNvSpPr/>
            <p:nvPr/>
          </p:nvSpPr>
          <p:spPr>
            <a:xfrm rot="21214351">
              <a:off x="156526" y="219308"/>
              <a:ext cx="4088026" cy="3026020"/>
            </a:xfrm>
            <a:prstGeom prst="rect">
              <a:avLst/>
            </a:prstGeom>
            <a:gradFill flip="none" rotWithShape="1">
              <a:gsLst>
                <a:gs pos="0">
                  <a:srgbClr val="D9D9D9"/>
                </a:gs>
                <a:gs pos="15000">
                  <a:srgbClr val="FFFFFF">
                    <a:alpha val="75000"/>
                  </a:srgbClr>
                </a:gs>
                <a:gs pos="100000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1" name="Picture Placeholder 9"/>
          <p:cNvSpPr/>
          <p:nvPr>
            <p:ph type="pic" sz="quarter" idx="13"/>
          </p:nvPr>
        </p:nvSpPr>
        <p:spPr>
          <a:xfrm rot="21214351">
            <a:off x="491056" y="3682579"/>
            <a:ext cx="3704111" cy="26970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164" name="Group 9"/>
          <p:cNvGrpSpPr/>
          <p:nvPr/>
        </p:nvGrpSpPr>
        <p:grpSpPr>
          <a:xfrm>
            <a:off x="71795" y="106426"/>
            <a:ext cx="4283396" cy="3295680"/>
            <a:chOff x="0" y="0"/>
            <a:chExt cx="4283395" cy="3295679"/>
          </a:xfrm>
        </p:grpSpPr>
        <p:sp>
          <p:nvSpPr>
            <p:cNvPr id="162" name="Rectangle 10"/>
            <p:cNvSpPr/>
            <p:nvPr/>
          </p:nvSpPr>
          <p:spPr>
            <a:xfrm rot="232774">
              <a:off x="97978" y="134839"/>
              <a:ext cx="4088026" cy="3017349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Rectangle 11"/>
            <p:cNvSpPr/>
            <p:nvPr/>
          </p:nvSpPr>
          <p:spPr>
            <a:xfrm rot="232774">
              <a:off x="97685" y="134829"/>
              <a:ext cx="4088025" cy="3026021"/>
            </a:xfrm>
            <a:prstGeom prst="rect">
              <a:avLst/>
            </a:prstGeom>
            <a:gradFill flip="none" rotWithShape="1">
              <a:gsLst>
                <a:gs pos="0">
                  <a:srgbClr val="D9D9D9"/>
                </a:gs>
                <a:gs pos="15000">
                  <a:srgbClr val="FFFFFF">
                    <a:alpha val="75000"/>
                  </a:srgbClr>
                </a:gs>
                <a:gs pos="100000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5" name="Picture Placeholder 9"/>
          <p:cNvSpPr/>
          <p:nvPr>
            <p:ph type="pic" sz="quarter" idx="14"/>
          </p:nvPr>
        </p:nvSpPr>
        <p:spPr>
          <a:xfrm rot="232774">
            <a:off x="347129" y="403037"/>
            <a:ext cx="3704110" cy="26970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xfrm>
            <a:off x="5013433" y="1524000"/>
            <a:ext cx="3566161" cy="116205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4600"/>
              </a:lnSpc>
              <a:defRPr b="1" sz="4200"/>
            </a:lvl1pPr>
          </a:lstStyle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quarter" idx="1"/>
          </p:nvPr>
        </p:nvSpPr>
        <p:spPr>
          <a:xfrm>
            <a:off x="5013431" y="2699982"/>
            <a:ext cx="3566161" cy="21631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000"/>
            </a:lvl1pPr>
            <a:lvl2pPr marL="0" indent="457200">
              <a:spcBef>
                <a:spcPts val="600"/>
              </a:spcBef>
              <a:buSzTx/>
              <a:buNone/>
              <a:defRPr sz="2000"/>
            </a:lvl2pPr>
            <a:lvl3pPr marL="0" indent="914400">
              <a:spcBef>
                <a:spcPts val="600"/>
              </a:spcBef>
              <a:buSzTx/>
              <a:buNone/>
              <a:defRPr sz="2000"/>
            </a:lvl3pPr>
            <a:lvl4pPr marL="0" indent="1371600">
              <a:spcBef>
                <a:spcPts val="600"/>
              </a:spcBef>
              <a:buSzTx/>
              <a:buNone/>
              <a:defRPr sz="2000"/>
            </a:lvl4pPr>
            <a:lvl5pPr marL="0" indent="1828800">
              <a:spcBef>
                <a:spcPts val="6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914400" y="3762373"/>
            <a:ext cx="7315200" cy="116205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4600"/>
              </a:lnSpc>
              <a:defRPr b="1" sz="3600"/>
            </a:lvl1pPr>
          </a:lstStyle>
          <a:p>
            <a:pPr/>
            <a:r>
              <a:t>Title Text</a:t>
            </a:r>
          </a:p>
        </p:txBody>
      </p:sp>
      <p:grpSp>
        <p:nvGrpSpPr>
          <p:cNvPr id="178" name="Group 8"/>
          <p:cNvGrpSpPr/>
          <p:nvPr/>
        </p:nvGrpSpPr>
        <p:grpSpPr>
          <a:xfrm>
            <a:off x="1948560" y="212836"/>
            <a:ext cx="5252771" cy="3775840"/>
            <a:chOff x="0" y="0"/>
            <a:chExt cx="5252770" cy="3775838"/>
          </a:xfrm>
        </p:grpSpPr>
        <p:sp>
          <p:nvSpPr>
            <p:cNvPr id="176" name="Rectangle 9"/>
            <p:cNvSpPr/>
            <p:nvPr/>
          </p:nvSpPr>
          <p:spPr>
            <a:xfrm rot="232774">
              <a:off x="111055" y="166274"/>
              <a:ext cx="5031328" cy="343344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Rectangle 10"/>
            <p:cNvSpPr/>
            <p:nvPr/>
          </p:nvSpPr>
          <p:spPr>
            <a:xfrm rot="232774">
              <a:off x="110721" y="166263"/>
              <a:ext cx="5031328" cy="3443313"/>
            </a:xfrm>
            <a:prstGeom prst="rect">
              <a:avLst/>
            </a:prstGeom>
            <a:gradFill flip="none" rotWithShape="1">
              <a:gsLst>
                <a:gs pos="0">
                  <a:srgbClr val="D9D9D9"/>
                </a:gs>
                <a:gs pos="15000">
                  <a:srgbClr val="FFFFFF">
                    <a:alpha val="75000"/>
                  </a:srgbClr>
                </a:gs>
                <a:gs pos="100000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914400" y="4928735"/>
            <a:ext cx="7315200" cy="9879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Picture Placeholder 9"/>
          <p:cNvSpPr/>
          <p:nvPr>
            <p:ph type="pic" sz="half" idx="13"/>
          </p:nvPr>
        </p:nvSpPr>
        <p:spPr>
          <a:xfrm rot="232774">
            <a:off x="2248156" y="564563"/>
            <a:ext cx="4653579" cy="3072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/>
          <p:nvPr>
            <p:ph type="title"/>
          </p:nvPr>
        </p:nvSpPr>
        <p:spPr>
          <a:xfrm>
            <a:off x="914400" y="3762373"/>
            <a:ext cx="7315200" cy="116205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4600"/>
              </a:lnSpc>
              <a:defRPr b="1" sz="3600"/>
            </a:lvl1pPr>
          </a:lstStyle>
          <a:p>
            <a:pPr/>
            <a:r>
              <a:t>Title Text</a:t>
            </a:r>
          </a:p>
        </p:txBody>
      </p:sp>
      <p:grpSp>
        <p:nvGrpSpPr>
          <p:cNvPr id="191" name="Group 13"/>
          <p:cNvGrpSpPr/>
          <p:nvPr/>
        </p:nvGrpSpPr>
        <p:grpSpPr>
          <a:xfrm>
            <a:off x="19444" y="15044"/>
            <a:ext cx="4157545" cy="3908008"/>
            <a:chOff x="0" y="0"/>
            <a:chExt cx="4157544" cy="3908006"/>
          </a:xfrm>
        </p:grpSpPr>
        <p:sp>
          <p:nvSpPr>
            <p:cNvPr id="189" name="Rectangle 14"/>
            <p:cNvSpPr/>
            <p:nvPr/>
          </p:nvSpPr>
          <p:spPr>
            <a:xfrm rot="21420000">
              <a:off x="93964" y="101330"/>
              <a:ext cx="3969061" cy="3694742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Rectangle 15"/>
            <p:cNvSpPr/>
            <p:nvPr/>
          </p:nvSpPr>
          <p:spPr>
            <a:xfrm rot="21420000">
              <a:off x="94242" y="101323"/>
              <a:ext cx="3969061" cy="3705361"/>
            </a:xfrm>
            <a:prstGeom prst="rect">
              <a:avLst/>
            </a:prstGeom>
            <a:gradFill flip="none" rotWithShape="1">
              <a:gsLst>
                <a:gs pos="0">
                  <a:srgbClr val="D9D9D9"/>
                </a:gs>
                <a:gs pos="15000">
                  <a:srgbClr val="FFFFFF">
                    <a:alpha val="75000"/>
                  </a:srgbClr>
                </a:gs>
                <a:gs pos="100000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2" name="Picture Placeholder 9"/>
          <p:cNvSpPr/>
          <p:nvPr>
            <p:ph type="pic" sz="quarter" idx="13"/>
          </p:nvPr>
        </p:nvSpPr>
        <p:spPr>
          <a:xfrm rot="21420000">
            <a:off x="299150" y="304998"/>
            <a:ext cx="3598457" cy="33342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195" name="Group 9"/>
          <p:cNvGrpSpPr/>
          <p:nvPr/>
        </p:nvGrpSpPr>
        <p:grpSpPr>
          <a:xfrm>
            <a:off x="3998644" y="82085"/>
            <a:ext cx="5126363" cy="3925424"/>
            <a:chOff x="0" y="0"/>
            <a:chExt cx="5126362" cy="3925422"/>
          </a:xfrm>
        </p:grpSpPr>
        <p:sp>
          <p:nvSpPr>
            <p:cNvPr id="193" name="Rectangle 10"/>
            <p:cNvSpPr/>
            <p:nvPr/>
          </p:nvSpPr>
          <p:spPr>
            <a:xfrm rot="360000">
              <a:off x="167350" y="241082"/>
              <a:ext cx="4792694" cy="3433444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Rectangle 11"/>
            <p:cNvSpPr/>
            <p:nvPr/>
          </p:nvSpPr>
          <p:spPr>
            <a:xfrm rot="360000">
              <a:off x="166834" y="241055"/>
              <a:ext cx="4792694" cy="3443313"/>
            </a:xfrm>
            <a:prstGeom prst="rect">
              <a:avLst/>
            </a:prstGeom>
            <a:gradFill flip="none" rotWithShape="1">
              <a:gsLst>
                <a:gs pos="0">
                  <a:srgbClr val="D9D9D9"/>
                </a:gs>
                <a:gs pos="15000">
                  <a:srgbClr val="FFFFFF">
                    <a:alpha val="75000"/>
                  </a:srgbClr>
                </a:gs>
                <a:gs pos="100000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6" name="Picture Placeholder 9"/>
          <p:cNvSpPr/>
          <p:nvPr>
            <p:ph type="pic" sz="half" idx="14"/>
          </p:nvPr>
        </p:nvSpPr>
        <p:spPr>
          <a:xfrm rot="360000">
            <a:off x="4336486" y="507667"/>
            <a:ext cx="4432861" cy="30723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7" name="Body Level One…"/>
          <p:cNvSpPr txBox="1"/>
          <p:nvPr>
            <p:ph type="body" sz="quarter" idx="1"/>
          </p:nvPr>
        </p:nvSpPr>
        <p:spPr>
          <a:xfrm>
            <a:off x="914400" y="4926105"/>
            <a:ext cx="7315200" cy="990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idx="1"/>
          </p:nvPr>
        </p:nvSpPr>
        <p:spPr>
          <a:xfrm>
            <a:off x="914400" y="1735138"/>
            <a:ext cx="7313614" cy="4056063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914400" y="1735138"/>
            <a:ext cx="7313614" cy="405606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7551681" y="450851"/>
            <a:ext cx="846084" cy="5357813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914400" y="450851"/>
            <a:ext cx="5943600" cy="5357813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with Watermar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/>
          <p:nvPr>
            <p:ph type="body" sz="half" idx="1"/>
          </p:nvPr>
        </p:nvSpPr>
        <p:spPr>
          <a:xfrm>
            <a:off x="1122215" y="3200400"/>
            <a:ext cx="8021782" cy="22098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indent="0" algn="r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indent="0" algn="r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indent="0" algn="r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indent="0" algn="r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3960812" y="3833095"/>
            <a:ext cx="4724401" cy="1209965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5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682532" y="6330649"/>
            <a:ext cx="268124" cy="228574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194560"/>
            <a:ext cx="7772400" cy="1362076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5000"/>
              </a:lnSpc>
              <a:defRPr b="1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3557015"/>
            <a:ext cx="7772400" cy="9875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None/>
              <a:defRPr sz="2200"/>
            </a:lvl1pPr>
            <a:lvl2pPr marL="0" indent="457200">
              <a:buSzTx/>
              <a:buNone/>
              <a:defRPr sz="2200"/>
            </a:lvl2pPr>
            <a:lvl3pPr marL="0" indent="914400">
              <a:buSzTx/>
              <a:buNone/>
              <a:defRPr sz="2200"/>
            </a:lvl3pPr>
            <a:lvl4pPr marL="0" indent="1371600">
              <a:buSzTx/>
              <a:buNone/>
              <a:defRPr sz="2200"/>
            </a:lvl4pPr>
            <a:lvl5pPr marL="0" indent="1828800"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with Watermar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12692" y="1689847"/>
            <a:ext cx="8431305" cy="22098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indent="0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indent="0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indent="0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indent="0">
              <a:spcBef>
                <a:spcPts val="0"/>
              </a:spcBef>
              <a:buSzTx/>
              <a:buNone/>
              <a:defRPr sz="12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457201" y="2196352"/>
            <a:ext cx="5334001" cy="1362076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5000"/>
              </a:lnSpc>
              <a:defRPr b="1"/>
            </a:lvl1pPr>
          </a:lstStyle>
          <a:p>
            <a:pPr/>
            <a:r>
              <a:t>Title Text</a:t>
            </a:r>
          </a:p>
        </p:txBody>
      </p:sp>
      <p:sp>
        <p:nvSpPr>
          <p:cNvPr id="49" name="Text Placeholder 2"/>
          <p:cNvSpPr/>
          <p:nvPr>
            <p:ph type="body" sz="quarter" idx="13"/>
          </p:nvPr>
        </p:nvSpPr>
        <p:spPr>
          <a:xfrm>
            <a:off x="457200" y="3560617"/>
            <a:ext cx="5334000" cy="98308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2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with Pictu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3152775" y="4069803"/>
            <a:ext cx="5538788" cy="116205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l">
              <a:lnSpc>
                <a:spcPts val="4600"/>
              </a:lnSpc>
              <a:defRPr b="1"/>
            </a:lvl1pPr>
          </a:lstStyle>
          <a:p>
            <a:pPr/>
            <a:r>
              <a:t>Title Text</a:t>
            </a:r>
          </a:p>
        </p:txBody>
      </p:sp>
      <p:grpSp>
        <p:nvGrpSpPr>
          <p:cNvPr id="60" name="Group 8"/>
          <p:cNvGrpSpPr/>
          <p:nvPr/>
        </p:nvGrpSpPr>
        <p:grpSpPr>
          <a:xfrm>
            <a:off x="479459" y="172046"/>
            <a:ext cx="5766033" cy="4176436"/>
            <a:chOff x="0" y="0"/>
            <a:chExt cx="5766032" cy="4176434"/>
          </a:xfrm>
        </p:grpSpPr>
        <p:sp>
          <p:nvSpPr>
            <p:cNvPr id="58" name="Rectangle 9"/>
            <p:cNvSpPr/>
            <p:nvPr/>
          </p:nvSpPr>
          <p:spPr>
            <a:xfrm rot="21240000">
              <a:off x="174348" y="273161"/>
              <a:ext cx="5416248" cy="361976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Rectangle 10"/>
            <p:cNvSpPr/>
            <p:nvPr/>
          </p:nvSpPr>
          <p:spPr>
            <a:xfrm rot="21240000">
              <a:off x="174892" y="273132"/>
              <a:ext cx="5416248" cy="3630169"/>
            </a:xfrm>
            <a:prstGeom prst="rect">
              <a:avLst/>
            </a:prstGeom>
            <a:gradFill flip="none" rotWithShape="1">
              <a:gsLst>
                <a:gs pos="0">
                  <a:srgbClr val="D9D9D9"/>
                </a:gs>
                <a:gs pos="15000">
                  <a:srgbClr val="FFFFFF">
                    <a:alpha val="75000"/>
                  </a:srgbClr>
                </a:gs>
                <a:gs pos="100000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1" name="Picture Placeholder 9"/>
          <p:cNvSpPr/>
          <p:nvPr>
            <p:ph type="pic" sz="half" idx="13"/>
          </p:nvPr>
        </p:nvSpPr>
        <p:spPr>
          <a:xfrm rot="21240000">
            <a:off x="857677" y="632631"/>
            <a:ext cx="5009597" cy="325526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3158116" y="5230905"/>
            <a:ext cx="5532959" cy="8650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200"/>
            </a:lvl1pPr>
            <a:lvl2pPr marL="0" indent="457200">
              <a:spcBef>
                <a:spcPts val="0"/>
              </a:spcBef>
              <a:buSzTx/>
              <a:buNone/>
              <a:defRPr sz="2200"/>
            </a:lvl2pPr>
            <a:lvl3pPr marL="0" indent="914400">
              <a:spcBef>
                <a:spcPts val="0"/>
              </a:spcBef>
              <a:buSzTx/>
              <a:buNone/>
              <a:defRPr sz="2200"/>
            </a:lvl3pPr>
            <a:lvl4pPr marL="0" indent="1371600">
              <a:spcBef>
                <a:spcPts val="0"/>
              </a:spcBef>
              <a:buSzTx/>
              <a:buNone/>
              <a:defRPr sz="2200"/>
            </a:lvl4pPr>
            <a:lvl5pPr marL="0" indent="1828800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914400" y="1735139"/>
            <a:ext cx="3566160" cy="405606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200"/>
            </a:lvl1pPr>
            <a:lvl2pPr marL="960119" indent="-502919">
              <a:buBlip>
                <a:blip r:embed="rId3"/>
              </a:buBlip>
              <a:defRPr sz="2200"/>
            </a:lvl2pPr>
            <a:lvl3pPr marL="1331560" indent="-417160">
              <a:buBlip>
                <a:blip r:embed="rId4"/>
              </a:buBlip>
              <a:defRPr sz="2200"/>
            </a:lvl3pPr>
            <a:lvl4pPr marL="1672872" indent="-417160">
              <a:buBlip>
                <a:blip r:embed="rId4"/>
              </a:buBlip>
              <a:defRPr sz="2200"/>
            </a:lvl4pPr>
            <a:lvl5pPr marL="2014185" indent="-417160">
              <a:buBlip>
                <a:blip r:embed="rId4"/>
              </a:buBlip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971325" y="1419365"/>
            <a:ext cx="3200401" cy="584036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None/>
              <a:defRPr sz="2200">
                <a:solidFill>
                  <a:srgbClr val="B29F6B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indent="457200" algn="ctr">
              <a:spcBef>
                <a:spcPts val="0"/>
              </a:spcBef>
              <a:buSzTx/>
              <a:buNone/>
              <a:defRPr sz="2200">
                <a:solidFill>
                  <a:srgbClr val="B29F6B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indent="914400" algn="ctr">
              <a:spcBef>
                <a:spcPts val="0"/>
              </a:spcBef>
              <a:buSzTx/>
              <a:buNone/>
              <a:defRPr sz="2200">
                <a:solidFill>
                  <a:srgbClr val="B29F6B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indent="1371600" algn="ctr">
              <a:spcBef>
                <a:spcPts val="0"/>
              </a:spcBef>
              <a:buSzTx/>
              <a:buNone/>
              <a:defRPr sz="2200">
                <a:solidFill>
                  <a:srgbClr val="B29F6B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indent="1828800" algn="ctr">
              <a:spcBef>
                <a:spcPts val="0"/>
              </a:spcBef>
              <a:buSzTx/>
              <a:buNone/>
              <a:defRPr sz="2200">
                <a:solidFill>
                  <a:srgbClr val="B29F6B"/>
                </a:solidFill>
                <a:latin typeface="Impact"/>
                <a:ea typeface="Impact"/>
                <a:cs typeface="Impact"/>
                <a:sym typeface="Impac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4"/>
          <p:cNvSpPr/>
          <p:nvPr>
            <p:ph type="body" sz="quarter" idx="13"/>
          </p:nvPr>
        </p:nvSpPr>
        <p:spPr>
          <a:xfrm>
            <a:off x="4930247" y="1419365"/>
            <a:ext cx="3200401" cy="584036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0"/>
              </a:spcBef>
              <a:buSzTx/>
              <a:buNone/>
              <a:defRPr sz="2200">
                <a:solidFill>
                  <a:srgbClr val="B29F6B"/>
                </a:solidFill>
                <a:latin typeface="Impact"/>
                <a:ea typeface="Impact"/>
                <a:cs typeface="Impact"/>
                <a:sym typeface="Impact"/>
              </a:defRPr>
            </a:pPr>
          </a:p>
        </p:txBody>
      </p:sp>
      <p:pic>
        <p:nvPicPr>
          <p:cNvPr id="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038" y="1897040"/>
            <a:ext cx="3228976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5960" y="1897040"/>
            <a:ext cx="3228976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038" y="1897040"/>
            <a:ext cx="3228976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5960" y="1897040"/>
            <a:ext cx="3228976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914400" y="503237"/>
            <a:ext cx="7313614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914400" y="1735138"/>
            <a:ext cx="7315200" cy="192024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2200"/>
            </a:lvl1pPr>
            <a:lvl2pPr marL="960119" indent="-502919">
              <a:buBlip>
                <a:blip r:embed="rId3"/>
              </a:buBlip>
              <a:defRPr sz="2200"/>
            </a:lvl2pPr>
            <a:lvl3pPr marL="1331560" indent="-417160">
              <a:buBlip>
                <a:blip r:embed="rId4"/>
              </a:buBlip>
              <a:defRPr sz="2200"/>
            </a:lvl3pPr>
            <a:lvl4pPr marL="1672872" indent="-417160">
              <a:buBlip>
                <a:blip r:embed="rId4"/>
              </a:buBlip>
              <a:defRPr sz="2200"/>
            </a:lvl4pPr>
            <a:lvl5pPr marL="2014185" indent="-417160">
              <a:buBlip>
                <a:blip r:embed="rId4"/>
              </a:buBlip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945348" y="5221301"/>
            <a:ext cx="1059097" cy="1361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8200">
                <a:solidFill>
                  <a:srgbClr val="000000">
                    <a:alpha val="10000"/>
                  </a:srgb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9pPr>
    </p:titleStyle>
    <p:bodyStyle>
      <a:lvl1pPr marL="463550" marR="0" indent="-4635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3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1pPr>
      <a:lvl2pPr marL="955963" marR="0" indent="-498763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2pPr>
      <a:lvl3pPr marL="1323975" marR="0" indent="-40957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5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3pPr>
      <a:lvl4pPr marL="1710795" marR="0" indent="-455083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5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4pPr>
      <a:lvl5pPr marL="2052109" marR="0" indent="-455083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5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5pPr>
      <a:lvl6pPr marL="2405592" marR="0" indent="-45931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3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6pPr>
      <a:lvl7pPr marL="2740554" marR="0" indent="-45931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5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7pPr>
      <a:lvl8pPr marL="3085042" marR="0" indent="-45931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3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8pPr>
      <a:lvl9pPr marL="3427942" marR="0" indent="-45931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9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oudy Old Styl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mpac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ctrTitle"/>
          </p:nvPr>
        </p:nvSpPr>
        <p:spPr>
          <a:xfrm>
            <a:off x="2514600" y="1600199"/>
            <a:ext cx="6477000" cy="1914146"/>
          </a:xfrm>
          <a:prstGeom prst="rect">
            <a:avLst/>
          </a:prstGeom>
        </p:spPr>
        <p:txBody>
          <a:bodyPr/>
          <a:lstStyle/>
          <a:p>
            <a:pPr/>
            <a:r>
              <a:t>MS Ocean Cruise</a:t>
            </a:r>
          </a:p>
        </p:txBody>
      </p:sp>
      <p:sp>
        <p:nvSpPr>
          <p:cNvPr id="226" name="Subtitle 2"/>
          <p:cNvSpPr txBox="1"/>
          <p:nvPr>
            <p:ph type="subTitle" sz="quarter" idx="1"/>
          </p:nvPr>
        </p:nvSpPr>
        <p:spPr>
          <a:xfrm>
            <a:off x="2921000" y="3519932"/>
            <a:ext cx="6477000" cy="1174089"/>
          </a:xfrm>
          <a:prstGeom prst="rect">
            <a:avLst/>
          </a:prstGeom>
        </p:spPr>
        <p:txBody>
          <a:bodyPr/>
          <a:lstStyle/>
          <a:p>
            <a:pPr/>
            <a:r>
              <a:t>Trip of your Lifetime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xfrm>
            <a:off x="914399" y="503237"/>
            <a:ext cx="7313615" cy="868363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914399" y="1735138"/>
            <a:ext cx="7313615" cy="405606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What it is?</a:t>
            </a:r>
          </a:p>
          <a:p>
            <a:pPr>
              <a:buBlip>
                <a:blip r:embed="rId2"/>
              </a:buBlip>
            </a:pPr>
            <a:r>
              <a:t>Our project is a travel application to book cruise ship vacations.</a:t>
            </a:r>
          </a:p>
          <a:p>
            <a:pPr>
              <a:buBlip>
                <a:blip r:embed="rId2"/>
              </a:buBlip>
            </a:pPr>
            <a:r>
              <a:t>The purpose of this app is for customers to navigate through our application and go through a booking process which lets them decide their destination, cruise model, accommodation class and duration of the trip.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914399" y="503237"/>
            <a:ext cx="7313615" cy="868363"/>
          </a:xfrm>
          <a:prstGeom prst="rect">
            <a:avLst/>
          </a:prstGeom>
        </p:spPr>
        <p:txBody>
          <a:bodyPr/>
          <a:lstStyle/>
          <a:p>
            <a:pPr/>
            <a:r>
              <a:t>Live Demo</a:t>
            </a:r>
          </a:p>
        </p:txBody>
      </p:sp>
      <p:pic>
        <p:nvPicPr>
          <p:cNvPr id="232" name="Main_Screen.png" descr="Main_Sc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530" y="1713392"/>
            <a:ext cx="3021706" cy="2810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hips_Details.png" descr="Ships_Detai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6175" y="4234965"/>
            <a:ext cx="2675323" cy="246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tinerary_Details.png" descr="Itinerary_Detail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406" y="4701741"/>
            <a:ext cx="4983669" cy="2038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Booking_Details.png" descr="Booking_Detail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70573" y="1865486"/>
            <a:ext cx="3613942" cy="234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914399" y="503237"/>
            <a:ext cx="7313615" cy="868363"/>
          </a:xfrm>
          <a:prstGeom prst="rect">
            <a:avLst/>
          </a:prstGeom>
        </p:spPr>
        <p:txBody>
          <a:bodyPr/>
          <a:lstStyle/>
          <a:p>
            <a:pPr/>
            <a:r>
              <a:t>Secret Ingredients</a:t>
            </a:r>
          </a:p>
        </p:txBody>
      </p:sp>
      <p:sp>
        <p:nvSpPr>
          <p:cNvPr id="238" name="Content Placeholder 2"/>
          <p:cNvSpPr txBox="1"/>
          <p:nvPr>
            <p:ph type="body" idx="1"/>
          </p:nvPr>
        </p:nvSpPr>
        <p:spPr>
          <a:xfrm>
            <a:off x="914399" y="1735138"/>
            <a:ext cx="7313615" cy="405606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Command-line-reporter</a:t>
            </a:r>
          </a:p>
          <a:p>
            <a:pPr>
              <a:buBlip>
                <a:blip r:embed="rId2"/>
              </a:buBlip>
            </a:pPr>
            <a:r>
              <a:t>Tty-table</a:t>
            </a:r>
          </a:p>
          <a:p>
            <a:pPr>
              <a:buBlip>
                <a:blip r:embed="rId2"/>
              </a:buBlip>
            </a:pPr>
            <a:r>
              <a:t>Command- prompt</a:t>
            </a:r>
          </a:p>
          <a:p>
            <a:pPr>
              <a:buBlip>
                <a:blip r:embed="rId2"/>
              </a:buBlip>
            </a:pPr>
            <a:r>
              <a:t>Tty-progressbar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xfrm>
            <a:off x="914399" y="503237"/>
            <a:ext cx="7313615" cy="868363"/>
          </a:xfrm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914399" y="1735138"/>
            <a:ext cx="7313615" cy="40560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buBlip>
                <a:blip r:embed="rId2"/>
              </a:buBlip>
            </a:pPr>
            <a:r>
              <a:t>Data Validation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t>Displaying Data in Table format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t>Session Creation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xfrm>
            <a:off x="914399" y="503237"/>
            <a:ext cx="7313615" cy="868363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914399" y="1735138"/>
            <a:ext cx="7313615" cy="4056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</a:p>
          <a:p>
            <a:pPr marL="0" indent="0">
              <a:buSzTx/>
              <a:buNone/>
              <a:defRPr sz="3200"/>
            </a:pPr>
            <a:r>
              <a:t>		 Any Feedback ?????</a:t>
            </a:r>
          </a:p>
          <a:p>
            <a:pPr>
              <a:buBlip>
                <a:blip r:embed="rId2"/>
              </a:buBlip>
            </a:pPr>
          </a:p>
          <a:p>
            <a:pPr marL="0" indent="0">
              <a:buSzTx/>
              <a:buNone/>
              <a:defRPr sz="3200"/>
            </a:pPr>
            <a:r>
              <a:t>		Any Question ?????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kwell">
  <a:themeElements>
    <a:clrScheme name="Inkwe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0000FF"/>
      </a:hlink>
      <a:folHlink>
        <a:srgbClr val="FF00FF"/>
      </a:folHlink>
    </a:clrScheme>
    <a:fontScheme name="Inkwell">
      <a:majorFont>
        <a:latin typeface="Goudy Old Style"/>
        <a:ea typeface="Goudy Old Style"/>
        <a:cs typeface="Goudy Old Style"/>
      </a:majorFont>
      <a:minorFont>
        <a:latin typeface="Helvetica"/>
        <a:ea typeface="Helvetica"/>
        <a:cs typeface="Helvetica"/>
      </a:minorFont>
    </a:fontScheme>
    <a:fmtScheme name="Inkwe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38100" dir="54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101600" dist="38100" dir="540000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38100" dir="54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kwell">
  <a:themeElements>
    <a:clrScheme name="Inkwe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0000FF"/>
      </a:hlink>
      <a:folHlink>
        <a:srgbClr val="FF00FF"/>
      </a:folHlink>
    </a:clrScheme>
    <a:fontScheme name="Inkwell">
      <a:majorFont>
        <a:latin typeface="Goudy Old Style"/>
        <a:ea typeface="Goudy Old Style"/>
        <a:cs typeface="Goudy Old Style"/>
      </a:majorFont>
      <a:minorFont>
        <a:latin typeface="Helvetica"/>
        <a:ea typeface="Helvetica"/>
        <a:cs typeface="Helvetica"/>
      </a:minorFont>
    </a:fontScheme>
    <a:fmtScheme name="Inkwe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38100" dir="5400000">
              <a:srgbClr val="00000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101600" dist="38100" dir="540000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38100" dir="540000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